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2" r:id="rId1"/>
  </p:sldMasterIdLst>
  <p:notesMasterIdLst>
    <p:notesMasterId r:id="rId16"/>
  </p:notesMasterIdLst>
  <p:handoutMasterIdLst>
    <p:handoutMasterId r:id="rId17"/>
  </p:handoutMasterIdLst>
  <p:sldIdLst>
    <p:sldId id="265" r:id="rId2"/>
    <p:sldId id="257" r:id="rId3"/>
    <p:sldId id="266" r:id="rId4"/>
    <p:sldId id="258" r:id="rId5"/>
    <p:sldId id="259" r:id="rId6"/>
    <p:sldId id="269" r:id="rId7"/>
    <p:sldId id="260" r:id="rId8"/>
    <p:sldId id="267" r:id="rId9"/>
    <p:sldId id="270" r:id="rId10"/>
    <p:sldId id="261" r:id="rId11"/>
    <p:sldId id="268" r:id="rId12"/>
    <p:sldId id="262" r:id="rId13"/>
    <p:sldId id="263" r:id="rId14"/>
    <p:sldId id="264" r:id="rId15"/>
  </p:sldIdLst>
  <p:sldSz cx="9144000" cy="6858000" type="screen4x3"/>
  <p:notesSz cx="6858000" cy="9144000"/>
  <p:defaultTextStyle>
    <a:defPPr>
      <a:defRPr lang="en-US"/>
    </a:defPPr>
    <a:lvl1pPr marL="0" algn="l" defTabSz="945992" rtl="0" eaLnBrk="1" latinLnBrk="0" hangingPunct="1">
      <a:defRPr sz="1875" kern="1200">
        <a:solidFill>
          <a:schemeClr val="tx1"/>
        </a:solidFill>
        <a:latin typeface="+mn-lt"/>
        <a:ea typeface="+mn-ea"/>
        <a:cs typeface="+mn-cs"/>
      </a:defRPr>
    </a:lvl1pPr>
    <a:lvl2pPr marL="472997" algn="l" defTabSz="945992" rtl="0" eaLnBrk="1" latinLnBrk="0" hangingPunct="1">
      <a:defRPr sz="1875" kern="1200">
        <a:solidFill>
          <a:schemeClr val="tx1"/>
        </a:solidFill>
        <a:latin typeface="+mn-lt"/>
        <a:ea typeface="+mn-ea"/>
        <a:cs typeface="+mn-cs"/>
      </a:defRPr>
    </a:lvl2pPr>
    <a:lvl3pPr marL="945992" algn="l" defTabSz="945992" rtl="0" eaLnBrk="1" latinLnBrk="0" hangingPunct="1">
      <a:defRPr sz="1875" kern="1200">
        <a:solidFill>
          <a:schemeClr val="tx1"/>
        </a:solidFill>
        <a:latin typeface="+mn-lt"/>
        <a:ea typeface="+mn-ea"/>
        <a:cs typeface="+mn-cs"/>
      </a:defRPr>
    </a:lvl3pPr>
    <a:lvl4pPr marL="1418989" algn="l" defTabSz="945992" rtl="0" eaLnBrk="1" latinLnBrk="0" hangingPunct="1">
      <a:defRPr sz="1875" kern="1200">
        <a:solidFill>
          <a:schemeClr val="tx1"/>
        </a:solidFill>
        <a:latin typeface="+mn-lt"/>
        <a:ea typeface="+mn-ea"/>
        <a:cs typeface="+mn-cs"/>
      </a:defRPr>
    </a:lvl4pPr>
    <a:lvl5pPr marL="1891985" algn="l" defTabSz="945992" rtl="0" eaLnBrk="1" latinLnBrk="0" hangingPunct="1">
      <a:defRPr sz="1875" kern="1200">
        <a:solidFill>
          <a:schemeClr val="tx1"/>
        </a:solidFill>
        <a:latin typeface="+mn-lt"/>
        <a:ea typeface="+mn-ea"/>
        <a:cs typeface="+mn-cs"/>
      </a:defRPr>
    </a:lvl5pPr>
    <a:lvl6pPr marL="2364981" algn="l" defTabSz="945992" rtl="0" eaLnBrk="1" latinLnBrk="0" hangingPunct="1">
      <a:defRPr sz="1875" kern="1200">
        <a:solidFill>
          <a:schemeClr val="tx1"/>
        </a:solidFill>
        <a:latin typeface="+mn-lt"/>
        <a:ea typeface="+mn-ea"/>
        <a:cs typeface="+mn-cs"/>
      </a:defRPr>
    </a:lvl6pPr>
    <a:lvl7pPr marL="2837978" algn="l" defTabSz="945992" rtl="0" eaLnBrk="1" latinLnBrk="0" hangingPunct="1">
      <a:defRPr sz="1875" kern="1200">
        <a:solidFill>
          <a:schemeClr val="tx1"/>
        </a:solidFill>
        <a:latin typeface="+mn-lt"/>
        <a:ea typeface="+mn-ea"/>
        <a:cs typeface="+mn-cs"/>
      </a:defRPr>
    </a:lvl7pPr>
    <a:lvl8pPr marL="3310974" algn="l" defTabSz="945992" rtl="0" eaLnBrk="1" latinLnBrk="0" hangingPunct="1">
      <a:defRPr sz="1875" kern="1200">
        <a:solidFill>
          <a:schemeClr val="tx1"/>
        </a:solidFill>
        <a:latin typeface="+mn-lt"/>
        <a:ea typeface="+mn-ea"/>
        <a:cs typeface="+mn-cs"/>
      </a:defRPr>
    </a:lvl8pPr>
    <a:lvl9pPr marL="3783970" algn="l" defTabSz="945992" rtl="0" eaLnBrk="1" latinLnBrk="0" hangingPunct="1">
      <a:defRPr sz="1875"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3" pos="2816">
          <p15:clr>
            <a:srgbClr val="A4A3A4"/>
          </p15:clr>
        </p15:guide>
        <p15:guide id="4" pos="2927">
          <p15:clr>
            <a:srgbClr val="A4A3A4"/>
          </p15:clr>
        </p15:guide>
        <p15:guide id="5" pos="2876">
          <p15:clr>
            <a:srgbClr val="A4A3A4"/>
          </p15:clr>
        </p15:guide>
        <p15:guide id="6" pos="288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28A48B"/>
    <a:srgbClr val="534E5A"/>
    <a:srgbClr val="C4AB6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6" autoAdjust="0"/>
    <p:restoredTop sz="94660"/>
  </p:normalViewPr>
  <p:slideViewPr>
    <p:cSldViewPr snapToGrid="0" snapToObjects="1">
      <p:cViewPr varScale="1">
        <p:scale>
          <a:sx n="103" d="100"/>
          <a:sy n="103" d="100"/>
        </p:scale>
        <p:origin x="1332" y="144"/>
      </p:cViewPr>
      <p:guideLst>
        <p:guide orient="horz" pos="2160"/>
        <p:guide pos="2880"/>
        <p:guide pos="2816"/>
        <p:guide pos="2927"/>
        <p:guide pos="2876"/>
        <p:guide pos="2881"/>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6302334197851098E-2"/>
          <c:y val="0.124694652597752"/>
          <c:w val="0.96739533160429803"/>
          <c:h val="0.72886854474871698"/>
        </c:manualLayout>
      </c:layout>
      <c:barChart>
        <c:barDir val="col"/>
        <c:grouping val="clustered"/>
        <c:varyColors val="0"/>
        <c:ser>
          <c:idx val="0"/>
          <c:order val="0"/>
          <c:tx>
            <c:strRef>
              <c:f>Sheet1!$B$1</c:f>
              <c:strCache>
                <c:ptCount val="1"/>
                <c:pt idx="0">
                  <c:v>Series 1</c:v>
                </c:pt>
              </c:strCache>
            </c:strRef>
          </c:tx>
          <c:spPr>
            <a:ln w="3175">
              <a:solidFill>
                <a:schemeClr val="tx1"/>
              </a:solidFill>
            </a:ln>
          </c:spPr>
          <c:invertIfNegative val="0"/>
          <c:dLbls>
            <c:spPr>
              <a:noFill/>
              <a:ln>
                <a:noFill/>
              </a:ln>
              <a:effectLst/>
            </c:spPr>
            <c:txPr>
              <a:bodyPr wrap="square" lIns="38100" tIns="19050" rIns="38100" bIns="19050" anchor="ctr">
                <a:spAutoFit/>
              </a:bodyPr>
              <a:lstStyle/>
              <a:p>
                <a:pPr>
                  <a:defRPr sz="4000" b="1">
                    <a:latin typeface="+mj-lt"/>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Sheet1!$A$2:$A$8</c:f>
              <c:numCache>
                <c:formatCode>General</c:formatCode>
                <c:ptCount val="7"/>
                <c:pt idx="0">
                  <c:v>1</c:v>
                </c:pt>
                <c:pt idx="1">
                  <c:v>2</c:v>
                </c:pt>
                <c:pt idx="2">
                  <c:v>3</c:v>
                </c:pt>
                <c:pt idx="3">
                  <c:v>4</c:v>
                </c:pt>
                <c:pt idx="4">
                  <c:v>5</c:v>
                </c:pt>
                <c:pt idx="5">
                  <c:v>6</c:v>
                </c:pt>
                <c:pt idx="6">
                  <c:v>7</c:v>
                </c:pt>
              </c:numCache>
            </c:numRef>
          </c:cat>
          <c:val>
            <c:numRef>
              <c:f>Sheet1!$B$2:$B$8</c:f>
              <c:numCache>
                <c:formatCode>General</c:formatCode>
                <c:ptCount val="7"/>
                <c:pt idx="0">
                  <c:v>15</c:v>
                </c:pt>
                <c:pt idx="4">
                  <c:v>15</c:v>
                </c:pt>
              </c:numCache>
            </c:numRef>
          </c:val>
        </c:ser>
        <c:ser>
          <c:idx val="1"/>
          <c:order val="1"/>
          <c:tx>
            <c:strRef>
              <c:f>Sheet1!$C$1</c:f>
              <c:strCache>
                <c:ptCount val="1"/>
                <c:pt idx="0">
                  <c:v>Series 2</c:v>
                </c:pt>
              </c:strCache>
            </c:strRef>
          </c:tx>
          <c:spPr>
            <a:ln w="3175">
              <a:solidFill>
                <a:schemeClr val="tx1"/>
              </a:solidFill>
            </a:ln>
          </c:spPr>
          <c:invertIfNegative val="0"/>
          <c:dLbls>
            <c:spPr>
              <a:noFill/>
              <a:ln>
                <a:noFill/>
              </a:ln>
              <a:effectLst/>
            </c:spPr>
            <c:txPr>
              <a:bodyPr wrap="square" lIns="38100" tIns="19050" rIns="38100" bIns="19050" anchor="ctr">
                <a:spAutoFit/>
              </a:bodyPr>
              <a:lstStyle/>
              <a:p>
                <a:pPr>
                  <a:defRPr sz="4000" b="1">
                    <a:latin typeface="+mj-lt"/>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Sheet1!$A$2:$A$8</c:f>
              <c:numCache>
                <c:formatCode>General</c:formatCode>
                <c:ptCount val="7"/>
                <c:pt idx="0">
                  <c:v>1</c:v>
                </c:pt>
                <c:pt idx="1">
                  <c:v>2</c:v>
                </c:pt>
                <c:pt idx="2">
                  <c:v>3</c:v>
                </c:pt>
                <c:pt idx="3">
                  <c:v>4</c:v>
                </c:pt>
                <c:pt idx="4">
                  <c:v>5</c:v>
                </c:pt>
                <c:pt idx="5">
                  <c:v>6</c:v>
                </c:pt>
                <c:pt idx="6">
                  <c:v>7</c:v>
                </c:pt>
              </c:numCache>
            </c:numRef>
          </c:cat>
          <c:val>
            <c:numRef>
              <c:f>Sheet1!$C$2:$C$8</c:f>
              <c:numCache>
                <c:formatCode>General</c:formatCode>
                <c:ptCount val="7"/>
                <c:pt idx="1">
                  <c:v>27</c:v>
                </c:pt>
                <c:pt idx="5">
                  <c:v>27</c:v>
                </c:pt>
              </c:numCache>
            </c:numRef>
          </c:val>
        </c:ser>
        <c:ser>
          <c:idx val="2"/>
          <c:order val="2"/>
          <c:tx>
            <c:strRef>
              <c:f>Sheet1!$D$1</c:f>
              <c:strCache>
                <c:ptCount val="1"/>
                <c:pt idx="0">
                  <c:v>Series 3</c:v>
                </c:pt>
              </c:strCache>
            </c:strRef>
          </c:tx>
          <c:spPr>
            <a:ln w="3175">
              <a:solidFill>
                <a:schemeClr val="tx1"/>
              </a:solidFill>
            </a:ln>
          </c:spPr>
          <c:invertIfNegative val="0"/>
          <c:dLbls>
            <c:spPr>
              <a:noFill/>
              <a:ln>
                <a:noFill/>
              </a:ln>
              <a:effectLst/>
            </c:spPr>
            <c:txPr>
              <a:bodyPr wrap="square" lIns="38100" tIns="19050" rIns="38100" bIns="19050" anchor="ctr">
                <a:spAutoFit/>
              </a:bodyPr>
              <a:lstStyle/>
              <a:p>
                <a:pPr>
                  <a:defRPr sz="4000" b="1">
                    <a:latin typeface="+mj-lt"/>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Sheet1!$A$2:$A$8</c:f>
              <c:numCache>
                <c:formatCode>General</c:formatCode>
                <c:ptCount val="7"/>
                <c:pt idx="0">
                  <c:v>1</c:v>
                </c:pt>
                <c:pt idx="1">
                  <c:v>2</c:v>
                </c:pt>
                <c:pt idx="2">
                  <c:v>3</c:v>
                </c:pt>
                <c:pt idx="3">
                  <c:v>4</c:v>
                </c:pt>
                <c:pt idx="4">
                  <c:v>5</c:v>
                </c:pt>
                <c:pt idx="5">
                  <c:v>6</c:v>
                </c:pt>
                <c:pt idx="6">
                  <c:v>7</c:v>
                </c:pt>
              </c:numCache>
            </c:numRef>
          </c:cat>
          <c:val>
            <c:numRef>
              <c:f>Sheet1!$D$2:$D$8</c:f>
              <c:numCache>
                <c:formatCode>General</c:formatCode>
                <c:ptCount val="7"/>
                <c:pt idx="2">
                  <c:v>21</c:v>
                </c:pt>
                <c:pt idx="6">
                  <c:v>21</c:v>
                </c:pt>
              </c:numCache>
            </c:numRef>
          </c:val>
        </c:ser>
        <c:ser>
          <c:idx val="3"/>
          <c:order val="3"/>
          <c:tx>
            <c:strRef>
              <c:f>Sheet1!$E$1</c:f>
              <c:strCache>
                <c:ptCount val="1"/>
                <c:pt idx="0">
                  <c:v>Series 4</c:v>
                </c:pt>
              </c:strCache>
            </c:strRef>
          </c:tx>
          <c:spPr>
            <a:ln w="3175">
              <a:solidFill>
                <a:schemeClr val="tx1"/>
              </a:solidFill>
            </a:ln>
          </c:spPr>
          <c:invertIfNegative val="0"/>
          <c:dLbls>
            <c:spPr>
              <a:noFill/>
              <a:ln>
                <a:noFill/>
              </a:ln>
              <a:effectLst/>
            </c:spPr>
            <c:txPr>
              <a:bodyPr wrap="square" lIns="38100" tIns="19050" rIns="38100" bIns="19050" anchor="ctr">
                <a:spAutoFit/>
              </a:bodyPr>
              <a:lstStyle/>
              <a:p>
                <a:pPr>
                  <a:defRPr sz="4000" b="1">
                    <a:latin typeface="+mj-lt"/>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Sheet1!$A$2:$A$8</c:f>
              <c:numCache>
                <c:formatCode>General</c:formatCode>
                <c:ptCount val="7"/>
                <c:pt idx="0">
                  <c:v>1</c:v>
                </c:pt>
                <c:pt idx="1">
                  <c:v>2</c:v>
                </c:pt>
                <c:pt idx="2">
                  <c:v>3</c:v>
                </c:pt>
                <c:pt idx="3">
                  <c:v>4</c:v>
                </c:pt>
                <c:pt idx="4">
                  <c:v>5</c:v>
                </c:pt>
                <c:pt idx="5">
                  <c:v>6</c:v>
                </c:pt>
                <c:pt idx="6">
                  <c:v>7</c:v>
                </c:pt>
              </c:numCache>
            </c:numRef>
          </c:cat>
          <c:val>
            <c:numRef>
              <c:f>Sheet1!$E$2:$E$8</c:f>
              <c:numCache>
                <c:formatCode>General</c:formatCode>
                <c:ptCount val="7"/>
                <c:pt idx="3">
                  <c:v>32</c:v>
                </c:pt>
              </c:numCache>
            </c:numRef>
          </c:val>
        </c:ser>
        <c:dLbls>
          <c:showLegendKey val="0"/>
          <c:showVal val="0"/>
          <c:showCatName val="0"/>
          <c:showSerName val="0"/>
          <c:showPercent val="0"/>
          <c:showBubbleSize val="0"/>
        </c:dLbls>
        <c:gapWidth val="60"/>
        <c:overlap val="100"/>
        <c:axId val="239743256"/>
        <c:axId val="239742864"/>
      </c:barChart>
      <c:catAx>
        <c:axId val="239743256"/>
        <c:scaling>
          <c:orientation val="minMax"/>
        </c:scaling>
        <c:delete val="0"/>
        <c:axPos val="b"/>
        <c:numFmt formatCode="General" sourceLinked="1"/>
        <c:majorTickMark val="none"/>
        <c:minorTickMark val="none"/>
        <c:tickLblPos val="nextTo"/>
        <c:spPr>
          <a:ln w="15875">
            <a:solidFill>
              <a:schemeClr val="tx1"/>
            </a:solidFill>
          </a:ln>
        </c:spPr>
        <c:crossAx val="239742864"/>
        <c:crosses val="autoZero"/>
        <c:auto val="1"/>
        <c:lblAlgn val="ctr"/>
        <c:lblOffset val="100"/>
        <c:noMultiLvlLbl val="0"/>
      </c:catAx>
      <c:valAx>
        <c:axId val="239742864"/>
        <c:scaling>
          <c:orientation val="minMax"/>
        </c:scaling>
        <c:delete val="1"/>
        <c:axPos val="l"/>
        <c:numFmt formatCode="General" sourceLinked="1"/>
        <c:majorTickMark val="out"/>
        <c:minorTickMark val="none"/>
        <c:tickLblPos val="nextTo"/>
        <c:crossAx val="239743256"/>
        <c:crosses val="autoZero"/>
        <c:crossBetween val="between"/>
      </c:valAx>
    </c:plotArea>
    <c:plotVisOnly val="1"/>
    <c:dispBlanksAs val="gap"/>
    <c:showDLblsOverMax val="0"/>
  </c:chart>
  <c:spPr>
    <a:ln w="0">
      <a:solidFill>
        <a:schemeClr val="tx1"/>
      </a:solidFill>
    </a:ln>
  </c:spPr>
  <c:txPr>
    <a:bodyPr/>
    <a:lstStyle/>
    <a:p>
      <a:pPr>
        <a:defRPr sz="1800" b="0" i="0" baseline="0">
          <a:solidFill>
            <a:schemeClr val="tx1"/>
          </a:solidFill>
          <a:latin typeface="+mn-lt"/>
        </a:defRPr>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0CCD676-29BF-DC4D-81A0-ECAE1554028A}" type="datetimeFigureOut">
              <a:rPr lang="en-US" smtClean="0"/>
              <a:t>6/2/2016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F301780-C6C9-114C-A547-1835EC6D3133}" type="slidenum">
              <a:rPr lang="en-US" smtClean="0"/>
              <a:t>‹#›</a:t>
            </a:fld>
            <a:endParaRPr lang="en-US"/>
          </a:p>
        </p:txBody>
      </p:sp>
    </p:spTree>
    <p:extLst>
      <p:ext uri="{BB962C8B-B14F-4D97-AF65-F5344CB8AC3E}">
        <p14:creationId xmlns:p14="http://schemas.microsoft.com/office/powerpoint/2010/main" val="26509317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887605A-7F87-8A4E-8D1B-BF0702A1493A}" type="datetimeFigureOut">
              <a:rPr lang="en-US" smtClean="0"/>
              <a:t>6/2/2016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4853079-8110-9247-884C-569CE82D8713}" type="slidenum">
              <a:rPr lang="en-US" smtClean="0"/>
              <a:t>‹#›</a:t>
            </a:fld>
            <a:endParaRPr lang="en-US"/>
          </a:p>
        </p:txBody>
      </p:sp>
    </p:spTree>
    <p:extLst>
      <p:ext uri="{BB962C8B-B14F-4D97-AF65-F5344CB8AC3E}">
        <p14:creationId xmlns:p14="http://schemas.microsoft.com/office/powerpoint/2010/main" val="3296252485"/>
      </p:ext>
    </p:extLst>
  </p:cSld>
  <p:clrMap bg1="lt1" tx1="dk1" bg2="lt2" tx2="dk2" accent1="accent1" accent2="accent2" accent3="accent3" accent4="accent4" accent5="accent5" accent6="accent6" hlink="hlink" folHlink="folHlink"/>
  <p:hf hdr="0" ftr="0" dt="0"/>
  <p:notesStyle>
    <a:lvl1pPr marL="0" algn="l" defTabSz="472997" rtl="0" eaLnBrk="1" latinLnBrk="0" hangingPunct="1">
      <a:defRPr sz="1275" kern="1200">
        <a:solidFill>
          <a:schemeClr val="tx1"/>
        </a:solidFill>
        <a:latin typeface="+mn-lt"/>
        <a:ea typeface="+mn-ea"/>
        <a:cs typeface="+mn-cs"/>
      </a:defRPr>
    </a:lvl1pPr>
    <a:lvl2pPr marL="472997" algn="l" defTabSz="472997" rtl="0" eaLnBrk="1" latinLnBrk="0" hangingPunct="1">
      <a:defRPr sz="1275" kern="1200">
        <a:solidFill>
          <a:schemeClr val="tx1"/>
        </a:solidFill>
        <a:latin typeface="+mn-lt"/>
        <a:ea typeface="+mn-ea"/>
        <a:cs typeface="+mn-cs"/>
      </a:defRPr>
    </a:lvl2pPr>
    <a:lvl3pPr marL="945992" algn="l" defTabSz="472997" rtl="0" eaLnBrk="1" latinLnBrk="0" hangingPunct="1">
      <a:defRPr sz="1275" kern="1200">
        <a:solidFill>
          <a:schemeClr val="tx1"/>
        </a:solidFill>
        <a:latin typeface="+mn-lt"/>
        <a:ea typeface="+mn-ea"/>
        <a:cs typeface="+mn-cs"/>
      </a:defRPr>
    </a:lvl3pPr>
    <a:lvl4pPr marL="1418989" algn="l" defTabSz="472997" rtl="0" eaLnBrk="1" latinLnBrk="0" hangingPunct="1">
      <a:defRPr sz="1275" kern="1200">
        <a:solidFill>
          <a:schemeClr val="tx1"/>
        </a:solidFill>
        <a:latin typeface="+mn-lt"/>
        <a:ea typeface="+mn-ea"/>
        <a:cs typeface="+mn-cs"/>
      </a:defRPr>
    </a:lvl4pPr>
    <a:lvl5pPr marL="1891985" algn="l" defTabSz="472997" rtl="0" eaLnBrk="1" latinLnBrk="0" hangingPunct="1">
      <a:defRPr sz="1275" kern="1200">
        <a:solidFill>
          <a:schemeClr val="tx1"/>
        </a:solidFill>
        <a:latin typeface="+mn-lt"/>
        <a:ea typeface="+mn-ea"/>
        <a:cs typeface="+mn-cs"/>
      </a:defRPr>
    </a:lvl5pPr>
    <a:lvl6pPr marL="2364981" algn="l" defTabSz="472997" rtl="0" eaLnBrk="1" latinLnBrk="0" hangingPunct="1">
      <a:defRPr sz="1275" kern="1200">
        <a:solidFill>
          <a:schemeClr val="tx1"/>
        </a:solidFill>
        <a:latin typeface="+mn-lt"/>
        <a:ea typeface="+mn-ea"/>
        <a:cs typeface="+mn-cs"/>
      </a:defRPr>
    </a:lvl6pPr>
    <a:lvl7pPr marL="2837978" algn="l" defTabSz="472997" rtl="0" eaLnBrk="1" latinLnBrk="0" hangingPunct="1">
      <a:defRPr sz="1275" kern="1200">
        <a:solidFill>
          <a:schemeClr val="tx1"/>
        </a:solidFill>
        <a:latin typeface="+mn-lt"/>
        <a:ea typeface="+mn-ea"/>
        <a:cs typeface="+mn-cs"/>
      </a:defRPr>
    </a:lvl7pPr>
    <a:lvl8pPr marL="3310974" algn="l" defTabSz="472997" rtl="0" eaLnBrk="1" latinLnBrk="0" hangingPunct="1">
      <a:defRPr sz="1275" kern="1200">
        <a:solidFill>
          <a:schemeClr val="tx1"/>
        </a:solidFill>
        <a:latin typeface="+mn-lt"/>
        <a:ea typeface="+mn-ea"/>
        <a:cs typeface="+mn-cs"/>
      </a:defRPr>
    </a:lvl8pPr>
    <a:lvl9pPr marL="3783970" algn="l" defTabSz="472997" rtl="0" eaLnBrk="1" latinLnBrk="0" hangingPunct="1">
      <a:defRPr sz="1275"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4853079-8110-9247-884C-569CE82D8713}" type="slidenum">
              <a:rPr lang="en-US" smtClean="0"/>
              <a:t>3</a:t>
            </a:fld>
            <a:endParaRPr lang="en-US"/>
          </a:p>
        </p:txBody>
      </p:sp>
    </p:spTree>
    <p:extLst>
      <p:ext uri="{BB962C8B-B14F-4D97-AF65-F5344CB8AC3E}">
        <p14:creationId xmlns:p14="http://schemas.microsoft.com/office/powerpoint/2010/main" val="14019064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4853079-8110-9247-884C-569CE82D8713}" type="slidenum">
              <a:rPr lang="en-US" smtClean="0"/>
              <a:t>6</a:t>
            </a:fld>
            <a:endParaRPr lang="en-US"/>
          </a:p>
        </p:txBody>
      </p:sp>
    </p:spTree>
    <p:extLst>
      <p:ext uri="{BB962C8B-B14F-4D97-AF65-F5344CB8AC3E}">
        <p14:creationId xmlns:p14="http://schemas.microsoft.com/office/powerpoint/2010/main" val="549626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287338" y="3888000"/>
            <a:ext cx="8569325" cy="1800000"/>
          </a:xfrm>
        </p:spPr>
        <p:txBody>
          <a:bodyPr/>
          <a:lstStyle>
            <a:lvl1pPr>
              <a:defRPr sz="3000">
                <a:solidFill>
                  <a:schemeClr val="tx1"/>
                </a:solidFill>
              </a:defRPr>
            </a:lvl1pPr>
            <a:lvl2pPr>
              <a:defRPr sz="3000">
                <a:solidFill>
                  <a:schemeClr val="tx1"/>
                </a:solidFill>
              </a:defRPr>
            </a:lvl2pPr>
            <a:lvl3pPr>
              <a:defRPr sz="3000">
                <a:solidFill>
                  <a:schemeClr val="tx1"/>
                </a:solidFill>
              </a:defRPr>
            </a:lvl3pPr>
            <a:lvl4pPr>
              <a:defRPr sz="3000">
                <a:solidFill>
                  <a:schemeClr val="tx1"/>
                </a:solidFill>
              </a:defRPr>
            </a:lvl4pPr>
            <a:lvl5pPr>
              <a:defRPr sz="3000">
                <a:solidFill>
                  <a:schemeClr val="tx1"/>
                </a:solidFill>
              </a:defRPr>
            </a:lvl5pPr>
            <a:lvl6pPr>
              <a:defRPr sz="3000">
                <a:solidFill>
                  <a:schemeClr val="tx1"/>
                </a:solidFill>
              </a:defRPr>
            </a:lvl6pPr>
            <a:lvl7pPr>
              <a:defRPr sz="3000">
                <a:solidFill>
                  <a:schemeClr val="tx1"/>
                </a:solidFill>
              </a:defRPr>
            </a:lvl7pPr>
            <a:lvl8pPr>
              <a:defRPr sz="3000">
                <a:solidFill>
                  <a:schemeClr val="tx1"/>
                </a:solidFill>
              </a:defRPr>
            </a:lvl8pPr>
            <a:lvl9pPr>
              <a:defRPr sz="3000">
                <a:solidFill>
                  <a:schemeClr val="tx1"/>
                </a:solidFill>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11" name="Straight Connector 10"/>
          <p:cNvCxnSpPr/>
          <p:nvPr userDrawn="1"/>
        </p:nvCxnSpPr>
        <p:spPr>
          <a:xfrm>
            <a:off x="287338" y="5432400"/>
            <a:ext cx="8568661"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hasCustomPrompt="1"/>
          </p:nvPr>
        </p:nvSpPr>
        <p:spPr>
          <a:xfrm>
            <a:off x="288000" y="612000"/>
            <a:ext cx="8568000" cy="3327200"/>
          </a:xfrm>
        </p:spPr>
        <p:txBody>
          <a:bodyPr/>
          <a:lstStyle>
            <a:lvl1pPr>
              <a:lnSpc>
                <a:spcPts val="12000"/>
              </a:lnSpc>
              <a:defRPr sz="12000" cap="all" baseline="0"/>
            </a:lvl1pPr>
          </a:lstStyle>
          <a:p>
            <a:r>
              <a:rPr lang="en-US" sz="12000" b="1" kern="1200" dirty="0" smtClean="0">
                <a:solidFill>
                  <a:srgbClr val="000000"/>
                </a:solidFill>
                <a:effectLst/>
                <a:highlight>
                  <a:srgbClr val="FFFF00"/>
                </a:highlight>
                <a:latin typeface="Amnesty Trade Gothic Cn" panose="020B0506040303020004" pitchFamily="34" charset="0"/>
                <a:ea typeface="+mj-ea"/>
                <a:cs typeface="Amnesty Trade Gothic Cn" panose="020B0506040303020004" pitchFamily="34" charset="0"/>
              </a:rPr>
              <a:t>TITLE OF THE PRESENTATION</a:t>
            </a:r>
            <a:endParaRPr lang="en-GB" dirty="0"/>
          </a:p>
        </p:txBody>
      </p:sp>
      <p:pic>
        <p:nvPicPr>
          <p:cNvPr id="8" name="Picture 7" descr="AI Logo PPT.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78000" y="5641200"/>
            <a:ext cx="2196084" cy="928878"/>
          </a:xfrm>
          <a:prstGeom prst="rect">
            <a:avLst/>
          </a:prstGeom>
        </p:spPr>
      </p:pic>
    </p:spTree>
    <p:extLst>
      <p:ext uri="{BB962C8B-B14F-4D97-AF65-F5344CB8AC3E}">
        <p14:creationId xmlns:p14="http://schemas.microsoft.com/office/powerpoint/2010/main" val="186859993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hapter Slide 1">
    <p:bg>
      <p:bgPr>
        <a:solidFill>
          <a:schemeClr val="tx1"/>
        </a:solidFill>
        <a:effectLst/>
      </p:bgPr>
    </p:bg>
    <p:spTree>
      <p:nvGrpSpPr>
        <p:cNvPr id="1" name=""/>
        <p:cNvGrpSpPr/>
        <p:nvPr/>
      </p:nvGrpSpPr>
      <p:grpSpPr>
        <a:xfrm>
          <a:off x="0" y="0"/>
          <a:ext cx="0" cy="0"/>
          <a:chOff x="0" y="0"/>
          <a:chExt cx="0" cy="0"/>
        </a:xfrm>
      </p:grpSpPr>
      <p:sp>
        <p:nvSpPr>
          <p:cNvPr id="7" name="Footer Placeholder 4"/>
          <p:cNvSpPr>
            <a:spLocks noGrp="1"/>
          </p:cNvSpPr>
          <p:nvPr>
            <p:ph type="ftr" sz="quarter" idx="3"/>
          </p:nvPr>
        </p:nvSpPr>
        <p:spPr>
          <a:xfrm>
            <a:off x="287999" y="270000"/>
            <a:ext cx="8568000" cy="621551"/>
          </a:xfrm>
          <a:prstGeom prst="rect">
            <a:avLst/>
          </a:prstGeom>
        </p:spPr>
        <p:txBody>
          <a:bodyPr vert="horz" lIns="0" tIns="0" rIns="0" bIns="0" rtlCol="0" anchor="t" anchorCtr="0"/>
          <a:lstStyle>
            <a:lvl1pPr algn="l">
              <a:defRPr sz="3800" b="1" i="0" cap="all" baseline="0">
                <a:solidFill>
                  <a:srgbClr val="000000"/>
                </a:solidFill>
                <a:latin typeface="Amnesty Trade Gothic Cn"/>
                <a:cs typeface="Amnesty Trade Gothic Cn"/>
              </a:defRPr>
            </a:lvl1pPr>
          </a:lstStyle>
          <a:p>
            <a:r>
              <a:rPr lang="en-GB" dirty="0" smtClean="0">
                <a:highlight>
                  <a:srgbClr val="C0C0C0"/>
                </a:highlight>
                <a:latin typeface="Amnesty Trade Gothic Cn" panose="020B0506040303020004" pitchFamily="34" charset="0"/>
                <a:cs typeface="Amnesty Trade Gothic Cn" panose="020B0506040303020004" pitchFamily="34" charset="0"/>
              </a:rPr>
              <a:t>TITLE OF THE PRESENTATION</a:t>
            </a:r>
            <a:endParaRPr lang="en-US" dirty="0"/>
          </a:p>
        </p:txBody>
      </p:sp>
      <p:sp>
        <p:nvSpPr>
          <p:cNvPr id="5" name="Title 2"/>
          <p:cNvSpPr>
            <a:spLocks noGrp="1"/>
          </p:cNvSpPr>
          <p:nvPr>
            <p:ph type="title" hasCustomPrompt="1"/>
          </p:nvPr>
        </p:nvSpPr>
        <p:spPr>
          <a:xfrm>
            <a:off x="288000" y="1296000"/>
            <a:ext cx="8568000" cy="3327200"/>
          </a:xfrm>
        </p:spPr>
        <p:txBody>
          <a:bodyPr/>
          <a:lstStyle>
            <a:lvl1pPr>
              <a:lnSpc>
                <a:spcPts val="12000"/>
              </a:lnSpc>
              <a:defRPr sz="12000" cap="all" baseline="0"/>
            </a:lvl1pPr>
          </a:lstStyle>
          <a:p>
            <a:r>
              <a:rPr lang="en-US" sz="12000" b="1" kern="1200" dirty="0" smtClean="0">
                <a:solidFill>
                  <a:srgbClr val="000000"/>
                </a:solidFill>
                <a:effectLst/>
                <a:highlight>
                  <a:srgbClr val="FFFF00"/>
                </a:highlight>
                <a:latin typeface="Amnesty Trade Gothic Cn" panose="020B0506040303020004" pitchFamily="34" charset="0"/>
                <a:ea typeface="+mj-ea"/>
                <a:cs typeface="Amnesty Trade Gothic Cn" panose="020B0506040303020004" pitchFamily="34" charset="0"/>
              </a:rPr>
              <a:t>TITLE OF the</a:t>
            </a:r>
            <a:br>
              <a:rPr lang="en-US" sz="12000" b="1" kern="1200" dirty="0" smtClean="0">
                <a:solidFill>
                  <a:srgbClr val="000000"/>
                </a:solidFill>
                <a:effectLst/>
                <a:highlight>
                  <a:srgbClr val="FFFF00"/>
                </a:highlight>
                <a:latin typeface="Amnesty Trade Gothic Cn" panose="020B0506040303020004" pitchFamily="34" charset="0"/>
                <a:ea typeface="+mj-ea"/>
                <a:cs typeface="Amnesty Trade Gothic Cn" panose="020B0506040303020004" pitchFamily="34" charset="0"/>
              </a:rPr>
            </a:br>
            <a:r>
              <a:rPr lang="en-US" sz="12000" b="1" kern="1200" dirty="0" smtClean="0">
                <a:solidFill>
                  <a:srgbClr val="000000"/>
                </a:solidFill>
                <a:effectLst/>
                <a:highlight>
                  <a:srgbClr val="FFFF00"/>
                </a:highlight>
                <a:latin typeface="Amnesty Trade Gothic Cn" panose="020B0506040303020004" pitchFamily="34" charset="0"/>
                <a:ea typeface="+mj-ea"/>
                <a:cs typeface="Amnesty Trade Gothic Cn" panose="020B0506040303020004" pitchFamily="34" charset="0"/>
              </a:rPr>
              <a:t>chapter</a:t>
            </a:r>
            <a:endParaRPr lang="en-GB" dirty="0"/>
          </a:p>
        </p:txBody>
      </p:sp>
      <p:pic>
        <p:nvPicPr>
          <p:cNvPr id="6" name="Picture 5" descr="AI Logo PPT.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78000" y="5641200"/>
            <a:ext cx="2196084" cy="928878"/>
          </a:xfrm>
          <a:prstGeom prst="rect">
            <a:avLst/>
          </a:prstGeom>
        </p:spPr>
      </p:pic>
    </p:spTree>
    <p:extLst>
      <p:ext uri="{BB962C8B-B14F-4D97-AF65-F5344CB8AC3E}">
        <p14:creationId xmlns:p14="http://schemas.microsoft.com/office/powerpoint/2010/main" val="190115875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ter Slide 2">
    <p:bg>
      <p:bgPr>
        <a:solidFill>
          <a:schemeClr val="tx2"/>
        </a:solidFill>
        <a:effectLst/>
      </p:bgPr>
    </p:bg>
    <p:spTree>
      <p:nvGrpSpPr>
        <p:cNvPr id="1" name=""/>
        <p:cNvGrpSpPr/>
        <p:nvPr/>
      </p:nvGrpSpPr>
      <p:grpSpPr>
        <a:xfrm>
          <a:off x="0" y="0"/>
          <a:ext cx="0" cy="0"/>
          <a:chOff x="0" y="0"/>
          <a:chExt cx="0" cy="0"/>
        </a:xfrm>
      </p:grpSpPr>
      <p:sp>
        <p:nvSpPr>
          <p:cNvPr id="7" name="Footer Placeholder 4"/>
          <p:cNvSpPr>
            <a:spLocks noGrp="1"/>
          </p:cNvSpPr>
          <p:nvPr>
            <p:ph type="ftr" sz="quarter" idx="3"/>
          </p:nvPr>
        </p:nvSpPr>
        <p:spPr>
          <a:xfrm>
            <a:off x="287999" y="270000"/>
            <a:ext cx="8568000" cy="621551"/>
          </a:xfrm>
          <a:prstGeom prst="rect">
            <a:avLst/>
          </a:prstGeom>
        </p:spPr>
        <p:txBody>
          <a:bodyPr vert="horz" lIns="0" tIns="0" rIns="0" bIns="0" rtlCol="0" anchor="t" anchorCtr="0"/>
          <a:lstStyle>
            <a:lvl1pPr algn="l">
              <a:defRPr sz="3800" b="1" i="0" cap="all" baseline="0">
                <a:solidFill>
                  <a:srgbClr val="000000"/>
                </a:solidFill>
                <a:latin typeface="Amnesty Trade Gothic Cn"/>
                <a:cs typeface="Amnesty Trade Gothic Cn"/>
              </a:defRPr>
            </a:lvl1pPr>
          </a:lstStyle>
          <a:p>
            <a:r>
              <a:rPr lang="en-GB" dirty="0" smtClean="0"/>
              <a:t>TITLE OF THE PRESENTATION</a:t>
            </a:r>
            <a:endParaRPr lang="en-US" dirty="0"/>
          </a:p>
        </p:txBody>
      </p:sp>
      <p:sp>
        <p:nvSpPr>
          <p:cNvPr id="5" name="Title 2"/>
          <p:cNvSpPr>
            <a:spLocks noGrp="1"/>
          </p:cNvSpPr>
          <p:nvPr>
            <p:ph type="title" hasCustomPrompt="1"/>
          </p:nvPr>
        </p:nvSpPr>
        <p:spPr>
          <a:xfrm>
            <a:off x="288000" y="1296000"/>
            <a:ext cx="8568000" cy="3327200"/>
          </a:xfrm>
        </p:spPr>
        <p:txBody>
          <a:bodyPr/>
          <a:lstStyle>
            <a:lvl1pPr>
              <a:lnSpc>
                <a:spcPts val="12000"/>
              </a:lnSpc>
              <a:defRPr sz="12000" cap="all" baseline="0"/>
            </a:lvl1pPr>
          </a:lstStyle>
          <a:p>
            <a:r>
              <a:rPr lang="en-US" sz="12000" b="1" kern="1200" dirty="0" smtClean="0">
                <a:solidFill>
                  <a:srgbClr val="000000"/>
                </a:solidFill>
                <a:effectLst/>
                <a:highlight>
                  <a:srgbClr val="FFFF00"/>
                </a:highlight>
                <a:latin typeface="Amnesty Trade Gothic Cn" panose="020B0506040303020004" pitchFamily="34" charset="0"/>
                <a:ea typeface="+mj-ea"/>
                <a:cs typeface="Amnesty Trade Gothic Cn" panose="020B0506040303020004" pitchFamily="34" charset="0"/>
              </a:rPr>
              <a:t>TITLE OF the</a:t>
            </a:r>
            <a:br>
              <a:rPr lang="en-US" sz="12000" b="1" kern="1200" dirty="0" smtClean="0">
                <a:solidFill>
                  <a:srgbClr val="000000"/>
                </a:solidFill>
                <a:effectLst/>
                <a:highlight>
                  <a:srgbClr val="FFFF00"/>
                </a:highlight>
                <a:latin typeface="Amnesty Trade Gothic Cn" panose="020B0506040303020004" pitchFamily="34" charset="0"/>
                <a:ea typeface="+mj-ea"/>
                <a:cs typeface="Amnesty Trade Gothic Cn" panose="020B0506040303020004" pitchFamily="34" charset="0"/>
              </a:rPr>
            </a:br>
            <a:r>
              <a:rPr lang="en-US" sz="12000" b="1" kern="1200" dirty="0" smtClean="0">
                <a:solidFill>
                  <a:srgbClr val="000000"/>
                </a:solidFill>
                <a:effectLst/>
                <a:highlight>
                  <a:srgbClr val="FFFF00"/>
                </a:highlight>
                <a:latin typeface="Amnesty Trade Gothic Cn" panose="020B0506040303020004" pitchFamily="34" charset="0"/>
                <a:ea typeface="+mj-ea"/>
                <a:cs typeface="Amnesty Trade Gothic Cn" panose="020B0506040303020004" pitchFamily="34" charset="0"/>
              </a:rPr>
              <a:t>chapter</a:t>
            </a:r>
            <a:endParaRPr lang="en-GB" dirty="0"/>
          </a:p>
        </p:txBody>
      </p:sp>
      <p:pic>
        <p:nvPicPr>
          <p:cNvPr id="6" name="Picture 5" descr="AI Logo PPT.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78000" y="5641200"/>
            <a:ext cx="2196084" cy="928878"/>
          </a:xfrm>
          <a:prstGeom prst="rect">
            <a:avLst/>
          </a:prstGeom>
        </p:spPr>
      </p:pic>
    </p:spTree>
    <p:extLst>
      <p:ext uri="{BB962C8B-B14F-4D97-AF65-F5344CB8AC3E}">
        <p14:creationId xmlns:p14="http://schemas.microsoft.com/office/powerpoint/2010/main" val="63516151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u="none" cap="all" baseline="0">
                <a:solidFill>
                  <a:schemeClr val="tx1"/>
                </a:solidFill>
              </a:defRPr>
            </a:lvl1pPr>
          </a:lstStyle>
          <a:p>
            <a:r>
              <a:rPr lang="en-US" sz="3000" b="1" kern="1200" dirty="0" smtClean="0">
                <a:solidFill>
                  <a:srgbClr val="000000"/>
                </a:solidFill>
                <a:effectLst/>
                <a:highlight>
                  <a:srgbClr val="FFFF00"/>
                </a:highlight>
                <a:latin typeface="Amnesty Trade Gothic Cn" panose="020B0506040303020004" pitchFamily="34" charset="0"/>
                <a:ea typeface="+mj-ea"/>
                <a:cs typeface="Amnesty Trade Gothic Cn" panose="020B0506040303020004" pitchFamily="34" charset="0"/>
              </a:rPr>
              <a:t>ADD TITLE THEN APPLY HIGHLIGHT USING FORMAT PAINTER</a:t>
            </a:r>
            <a:endParaRPr lang="en-US" dirty="0"/>
          </a:p>
        </p:txBody>
      </p:sp>
      <p:sp>
        <p:nvSpPr>
          <p:cNvPr id="5" name="Footer Placeholder 4"/>
          <p:cNvSpPr>
            <a:spLocks noGrp="1"/>
          </p:cNvSpPr>
          <p:nvPr>
            <p:ph type="ftr" sz="quarter" idx="11"/>
          </p:nvPr>
        </p:nvSpPr>
        <p:spPr/>
        <p:txBody>
          <a:bodyPr/>
          <a:lstStyle/>
          <a:p>
            <a:r>
              <a:rPr lang="en-GB" smtClean="0"/>
              <a:t>TITLE OF THE PRESENTATION</a:t>
            </a:r>
            <a:endParaRPr lang="en-US" dirty="0"/>
          </a:p>
        </p:txBody>
      </p:sp>
      <p:sp>
        <p:nvSpPr>
          <p:cNvPr id="6" name="Slide Number Placeholder 5"/>
          <p:cNvSpPr>
            <a:spLocks noGrp="1"/>
          </p:cNvSpPr>
          <p:nvPr>
            <p:ph type="sldNum" sz="quarter" idx="12"/>
          </p:nvPr>
        </p:nvSpPr>
        <p:spPr/>
        <p:txBody>
          <a:bodyPr/>
          <a:lstStyle/>
          <a:p>
            <a:fld id="{6E011F7B-9196-D340-9E18-D569EA56A2E3}" type="slidenum">
              <a:rPr lang="en-US" smtClean="0"/>
              <a:t>‹#›</a:t>
            </a:fld>
            <a:endParaRPr lang="en-US"/>
          </a:p>
        </p:txBody>
      </p:sp>
      <p:cxnSp>
        <p:nvCxnSpPr>
          <p:cNvPr id="7" name="Straight Connector 6"/>
          <p:cNvCxnSpPr/>
          <p:nvPr userDrawn="1"/>
        </p:nvCxnSpPr>
        <p:spPr>
          <a:xfrm>
            <a:off x="287338" y="6037200"/>
            <a:ext cx="8568661"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9" name="Text Placeholder 2"/>
          <p:cNvSpPr>
            <a:spLocks noGrp="1"/>
          </p:cNvSpPr>
          <p:nvPr>
            <p:ph idx="1"/>
          </p:nvPr>
        </p:nvSpPr>
        <p:spPr>
          <a:xfrm>
            <a:off x="288000" y="1260000"/>
            <a:ext cx="8568000" cy="4680000"/>
          </a:xfrm>
          <a:prstGeom prst="rect">
            <a:avLst/>
          </a:prstGeom>
        </p:spPr>
        <p:txBody>
          <a:bodyPr vert="horz" lIns="0" tIns="0" rIns="0" bIns="0" rtlCol="0">
            <a:no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pic>
        <p:nvPicPr>
          <p:cNvPr id="8" name="Picture 7" descr="AI Logo sml PPT.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25775" y="6156000"/>
            <a:ext cx="1030224" cy="431292"/>
          </a:xfrm>
          <a:prstGeom prst="rect">
            <a:avLst/>
          </a:prstGeom>
        </p:spPr>
      </p:pic>
    </p:spTree>
    <p:extLst>
      <p:ext uri="{BB962C8B-B14F-4D97-AF65-F5344CB8AC3E}">
        <p14:creationId xmlns:p14="http://schemas.microsoft.com/office/powerpoint/2010/main" val="60409262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arge 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88000" y="612000"/>
            <a:ext cx="8568000" cy="820738"/>
          </a:xfrm>
        </p:spPr>
        <p:txBody>
          <a:bodyPr>
            <a:spAutoFit/>
          </a:bodyPr>
          <a:lstStyle>
            <a:lvl1pPr>
              <a:lnSpc>
                <a:spcPts val="6400"/>
              </a:lnSpc>
              <a:defRPr sz="6400" u="none" cap="all" baseline="0">
                <a:solidFill>
                  <a:schemeClr val="tx1"/>
                </a:solidFill>
              </a:defRPr>
            </a:lvl1pPr>
          </a:lstStyle>
          <a:p>
            <a:r>
              <a:rPr lang="en-US" sz="6400" b="1" kern="1200" dirty="0" smtClean="0">
                <a:solidFill>
                  <a:srgbClr val="000000"/>
                </a:solidFill>
                <a:effectLst/>
                <a:highlight>
                  <a:srgbClr val="FFFF00"/>
                </a:highlight>
                <a:latin typeface="Amnesty Trade Gothic Cn" panose="020B0506040303020004" pitchFamily="34" charset="0"/>
                <a:ea typeface="+mj-ea"/>
                <a:cs typeface="Amnesty Trade Gothic Cn" panose="020B0506040303020004" pitchFamily="34" charset="0"/>
              </a:rPr>
              <a:t>TITLE HERE ADD HIGHLIGHT</a:t>
            </a:r>
            <a:endParaRPr lang="en-US" dirty="0"/>
          </a:p>
        </p:txBody>
      </p:sp>
      <p:sp>
        <p:nvSpPr>
          <p:cNvPr id="5" name="Footer Placeholder 4"/>
          <p:cNvSpPr>
            <a:spLocks noGrp="1"/>
          </p:cNvSpPr>
          <p:nvPr>
            <p:ph type="ftr" sz="quarter" idx="11"/>
          </p:nvPr>
        </p:nvSpPr>
        <p:spPr/>
        <p:txBody>
          <a:bodyPr/>
          <a:lstStyle/>
          <a:p>
            <a:r>
              <a:rPr lang="en-GB" smtClean="0"/>
              <a:t>TITLE OF THE PRESENTATION</a:t>
            </a:r>
            <a:endParaRPr lang="en-US" dirty="0"/>
          </a:p>
        </p:txBody>
      </p:sp>
      <p:sp>
        <p:nvSpPr>
          <p:cNvPr id="6" name="Slide Number Placeholder 5"/>
          <p:cNvSpPr>
            <a:spLocks noGrp="1"/>
          </p:cNvSpPr>
          <p:nvPr>
            <p:ph type="sldNum" sz="quarter" idx="12"/>
          </p:nvPr>
        </p:nvSpPr>
        <p:spPr/>
        <p:txBody>
          <a:bodyPr/>
          <a:lstStyle/>
          <a:p>
            <a:fld id="{6E011F7B-9196-D340-9E18-D569EA56A2E3}" type="slidenum">
              <a:rPr lang="en-US" smtClean="0"/>
              <a:t>‹#›</a:t>
            </a:fld>
            <a:endParaRPr lang="en-US"/>
          </a:p>
        </p:txBody>
      </p:sp>
      <p:cxnSp>
        <p:nvCxnSpPr>
          <p:cNvPr id="7" name="Straight Connector 6"/>
          <p:cNvCxnSpPr/>
          <p:nvPr userDrawn="1"/>
        </p:nvCxnSpPr>
        <p:spPr>
          <a:xfrm>
            <a:off x="287338" y="6037200"/>
            <a:ext cx="8568661"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9" name="Text Placeholder 2"/>
          <p:cNvSpPr>
            <a:spLocks noGrp="1"/>
          </p:cNvSpPr>
          <p:nvPr>
            <p:ph idx="1"/>
          </p:nvPr>
        </p:nvSpPr>
        <p:spPr>
          <a:xfrm>
            <a:off x="288000" y="1620000"/>
            <a:ext cx="8568000" cy="4265746"/>
          </a:xfrm>
          <a:prstGeom prst="rect">
            <a:avLst/>
          </a:prstGeom>
        </p:spPr>
        <p:txBody>
          <a:bodyPr vert="horz" lIns="0" tIns="0" rIns="0" bIns="0" rtlCol="0">
            <a:no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pic>
        <p:nvPicPr>
          <p:cNvPr id="8" name="Picture 7" descr="AI Logo sml PPT.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25775" y="6156000"/>
            <a:ext cx="1030224" cy="431292"/>
          </a:xfrm>
          <a:prstGeom prst="rect">
            <a:avLst/>
          </a:prstGeom>
        </p:spPr>
      </p:pic>
    </p:spTree>
    <p:extLst>
      <p:ext uri="{BB962C8B-B14F-4D97-AF65-F5344CB8AC3E}">
        <p14:creationId xmlns:p14="http://schemas.microsoft.com/office/powerpoint/2010/main" val="215413004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88000" y="612000"/>
            <a:ext cx="4102129" cy="1404000"/>
          </a:xfrm>
        </p:spPr>
        <p:txBody>
          <a:bodyPr/>
          <a:lstStyle>
            <a:lvl1pPr>
              <a:lnSpc>
                <a:spcPts val="6400"/>
              </a:lnSpc>
              <a:defRPr lang="en-US" sz="6400" b="1" cap="all" baseline="0" smtClean="0">
                <a:effectLst/>
              </a:defRPr>
            </a:lvl1pPr>
          </a:lstStyle>
          <a:p>
            <a:r>
              <a:rPr lang="en-US" sz="6400" b="1" kern="1200" dirty="0" smtClean="0">
                <a:solidFill>
                  <a:srgbClr val="000000"/>
                </a:solidFill>
                <a:effectLst/>
                <a:highlight>
                  <a:srgbClr val="FFFF00"/>
                </a:highlight>
                <a:latin typeface="Amnesty Trade Gothic Cn" panose="020B0506040303020004" pitchFamily="34" charset="0"/>
                <a:ea typeface="+mj-ea"/>
                <a:cs typeface="Amnesty Trade Gothic Cn" panose="020B0506040303020004" pitchFamily="34" charset="0"/>
              </a:rPr>
              <a:t>TITLE HERE</a:t>
            </a:r>
            <a:endParaRPr lang="en-US" dirty="0"/>
          </a:p>
        </p:txBody>
      </p:sp>
      <p:sp>
        <p:nvSpPr>
          <p:cNvPr id="6" name="Footer Placeholder 5"/>
          <p:cNvSpPr>
            <a:spLocks noGrp="1"/>
          </p:cNvSpPr>
          <p:nvPr>
            <p:ph type="ftr" sz="quarter" idx="11"/>
          </p:nvPr>
        </p:nvSpPr>
        <p:spPr/>
        <p:txBody>
          <a:bodyPr/>
          <a:lstStyle/>
          <a:p>
            <a:r>
              <a:rPr lang="en-GB" smtClean="0"/>
              <a:t>TITLE OF THE PRESENTATION</a:t>
            </a:r>
            <a:endParaRPr lang="en-US" dirty="0"/>
          </a:p>
        </p:txBody>
      </p:sp>
      <p:sp>
        <p:nvSpPr>
          <p:cNvPr id="7" name="Slide Number Placeholder 6"/>
          <p:cNvSpPr>
            <a:spLocks noGrp="1"/>
          </p:cNvSpPr>
          <p:nvPr>
            <p:ph type="sldNum" sz="quarter" idx="12"/>
          </p:nvPr>
        </p:nvSpPr>
        <p:spPr/>
        <p:txBody>
          <a:bodyPr/>
          <a:lstStyle/>
          <a:p>
            <a:fld id="{6E011F7B-9196-D340-9E18-D569EA56A2E3}" type="slidenum">
              <a:rPr lang="en-US" smtClean="0"/>
              <a:t>‹#›</a:t>
            </a:fld>
            <a:endParaRPr lang="en-US"/>
          </a:p>
        </p:txBody>
      </p:sp>
      <p:cxnSp>
        <p:nvCxnSpPr>
          <p:cNvPr id="8" name="Straight Connector 7"/>
          <p:cNvCxnSpPr/>
          <p:nvPr userDrawn="1"/>
        </p:nvCxnSpPr>
        <p:spPr>
          <a:xfrm>
            <a:off x="287338" y="6037200"/>
            <a:ext cx="8568661"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 name="Text Placeholder 2"/>
          <p:cNvSpPr>
            <a:spLocks noGrp="1"/>
          </p:cNvSpPr>
          <p:nvPr>
            <p:ph idx="1"/>
          </p:nvPr>
        </p:nvSpPr>
        <p:spPr>
          <a:xfrm>
            <a:off x="288000" y="2088000"/>
            <a:ext cx="4102129" cy="3817500"/>
          </a:xfrm>
          <a:prstGeom prst="rect">
            <a:avLst/>
          </a:prstGeom>
        </p:spPr>
        <p:txBody>
          <a:bodyPr vert="horz" lIns="0" tIns="0" rIns="0" bIns="0" rtlCol="0" anchor="t">
            <a:noAutofit/>
          </a:bodyPr>
          <a:lstStyle>
            <a:lvl1pPr>
              <a:spcBef>
                <a:spcPts val="0"/>
              </a:spcBef>
              <a:spcAft>
                <a:spcPts val="1000"/>
              </a:spcAft>
              <a:defRPr sz="2400" b="0" i="0">
                <a:latin typeface="Amnesty Trade Gothic Light"/>
                <a:cs typeface="Amnesty Trade Gothic Light"/>
              </a:defRPr>
            </a:lvl1pPr>
            <a:lvl2pPr marL="342900" indent="-342900">
              <a:spcBef>
                <a:spcPts val="0"/>
              </a:spcBef>
              <a:spcAft>
                <a:spcPts val="1000"/>
              </a:spcAft>
              <a:buFont typeface="Arial"/>
              <a:buChar char="•"/>
              <a:defRPr sz="2400" b="0" i="0">
                <a:latin typeface="Amnesty Trade Gothic Light"/>
                <a:cs typeface="Amnesty Trade Gothic Light"/>
              </a:defRPr>
            </a:lvl2pPr>
            <a:lvl3pPr marL="684000" indent="-342900">
              <a:spcBef>
                <a:spcPts val="0"/>
              </a:spcBef>
              <a:spcAft>
                <a:spcPts val="1000"/>
              </a:spcAft>
              <a:buFont typeface="Lucida Grande"/>
              <a:buChar char="–"/>
              <a:defRPr sz="2400" b="0" i="0">
                <a:latin typeface="Amnesty Trade Gothic Light"/>
                <a:cs typeface="Amnesty Trade Gothic Light"/>
              </a:defRPr>
            </a:lvl3pPr>
            <a:lvl4pPr>
              <a:spcBef>
                <a:spcPts val="0"/>
              </a:spcBef>
              <a:spcAft>
                <a:spcPts val="1000"/>
              </a:spcAft>
              <a:defRPr sz="2400" b="0" i="0">
                <a:latin typeface="Amnesty Trade Gothic Light"/>
                <a:cs typeface="Amnesty Trade Gothic Light"/>
              </a:defRPr>
            </a:lvl4pPr>
            <a:lvl5pPr>
              <a:spcBef>
                <a:spcPts val="0"/>
              </a:spcBef>
              <a:spcAft>
                <a:spcPts val="0"/>
              </a:spcAft>
              <a:defRPr sz="2400" b="0" i="0">
                <a:latin typeface="Amnesty Trade Gothic Light"/>
                <a:cs typeface="Amnesty Trade Gothic Light"/>
              </a:defRPr>
            </a:lvl5pPr>
            <a:lvl6pPr>
              <a:spcBef>
                <a:spcPts val="0"/>
              </a:spcBef>
              <a:spcAft>
                <a:spcPts val="0"/>
              </a:spcAft>
              <a:defRPr sz="2400" b="0" i="0">
                <a:latin typeface="Amnesty Trade Gothic Light"/>
                <a:cs typeface="Amnesty Trade Gothic Light"/>
              </a:defRPr>
            </a:lvl6pPr>
            <a:lvl7pPr>
              <a:spcBef>
                <a:spcPts val="0"/>
              </a:spcBef>
              <a:spcAft>
                <a:spcPts val="0"/>
              </a:spcAft>
              <a:defRPr sz="2400" b="0" i="0">
                <a:latin typeface="Amnesty Trade Gothic Light"/>
                <a:cs typeface="Amnesty Trade Gothic Light"/>
              </a:defRPr>
            </a:lvl7pPr>
            <a:lvl8pPr>
              <a:spcBef>
                <a:spcPts val="0"/>
              </a:spcBef>
              <a:spcAft>
                <a:spcPts val="0"/>
              </a:spcAft>
              <a:defRPr sz="2400" b="0" i="0">
                <a:latin typeface="Amnesty Trade Gothic Light"/>
                <a:cs typeface="Amnesty Trade Gothic Light"/>
              </a:defRPr>
            </a:lvl8pPr>
            <a:lvl9pPr>
              <a:spcBef>
                <a:spcPts val="0"/>
              </a:spcBef>
              <a:spcAft>
                <a:spcPts val="0"/>
              </a:spcAft>
              <a:defRPr sz="2400" b="0" i="0">
                <a:latin typeface="Amnesty Trade Gothic Light"/>
                <a:cs typeface="Amnesty Trade Gothic Light"/>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5" name="Picture Placeholder 4"/>
          <p:cNvSpPr>
            <a:spLocks noGrp="1"/>
          </p:cNvSpPr>
          <p:nvPr>
            <p:ph type="pic" sz="quarter" idx="13"/>
          </p:nvPr>
        </p:nvSpPr>
        <p:spPr>
          <a:xfrm>
            <a:off x="4735513" y="431800"/>
            <a:ext cx="4121150" cy="5473700"/>
          </a:xfrm>
        </p:spPr>
        <p:txBody>
          <a:bodyPr/>
          <a:lstStyle>
            <a:lvl1pPr algn="ctr">
              <a:defRPr sz="1800"/>
            </a:lvl1pPr>
          </a:lstStyle>
          <a:p>
            <a:r>
              <a:rPr lang="en-US" smtClean="0"/>
              <a:t>Click icon to add picture</a:t>
            </a:r>
            <a:endParaRPr lang="en-US" dirty="0"/>
          </a:p>
        </p:txBody>
      </p:sp>
      <p:pic>
        <p:nvPicPr>
          <p:cNvPr id="10" name="Picture 9" descr="AI Logo sml PPT.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25775" y="6156000"/>
            <a:ext cx="1030224" cy="431292"/>
          </a:xfrm>
          <a:prstGeom prst="rect">
            <a:avLst/>
          </a:prstGeom>
        </p:spPr>
      </p:pic>
    </p:spTree>
    <p:extLst>
      <p:ext uri="{BB962C8B-B14F-4D97-AF65-F5344CB8AC3E}">
        <p14:creationId xmlns:p14="http://schemas.microsoft.com/office/powerpoint/2010/main" val="240735077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ull Page Image">
    <p:spTree>
      <p:nvGrpSpPr>
        <p:cNvPr id="1" name=""/>
        <p:cNvGrpSpPr/>
        <p:nvPr/>
      </p:nvGrpSpPr>
      <p:grpSpPr>
        <a:xfrm>
          <a:off x="0" y="0"/>
          <a:ext cx="0" cy="0"/>
          <a:chOff x="0" y="0"/>
          <a:chExt cx="0" cy="0"/>
        </a:xfrm>
      </p:grpSpPr>
      <p:sp>
        <p:nvSpPr>
          <p:cNvPr id="5" name="Picture Placeholder 4"/>
          <p:cNvSpPr>
            <a:spLocks noGrp="1"/>
          </p:cNvSpPr>
          <p:nvPr>
            <p:ph type="pic" sz="quarter" idx="13"/>
          </p:nvPr>
        </p:nvSpPr>
        <p:spPr>
          <a:xfrm>
            <a:off x="287338" y="360000"/>
            <a:ext cx="8569325" cy="5482300"/>
          </a:xfrm>
        </p:spPr>
        <p:txBody>
          <a:bodyPr/>
          <a:lstStyle>
            <a:lvl1pPr algn="ctr">
              <a:defRPr sz="1800"/>
            </a:lvl1pPr>
          </a:lstStyle>
          <a:p>
            <a:r>
              <a:rPr lang="en-US" smtClean="0"/>
              <a:t>Click icon to add picture</a:t>
            </a:r>
            <a:endParaRPr lang="en-US" dirty="0"/>
          </a:p>
        </p:txBody>
      </p:sp>
      <p:sp>
        <p:nvSpPr>
          <p:cNvPr id="2" name="Title 1"/>
          <p:cNvSpPr>
            <a:spLocks noGrp="1"/>
          </p:cNvSpPr>
          <p:nvPr>
            <p:ph type="title" hasCustomPrompt="1"/>
          </p:nvPr>
        </p:nvSpPr>
        <p:spPr>
          <a:xfrm>
            <a:off x="288000" y="612000"/>
            <a:ext cx="4102129" cy="2481508"/>
          </a:xfrm>
        </p:spPr>
        <p:txBody>
          <a:bodyPr/>
          <a:lstStyle>
            <a:lvl1pPr>
              <a:lnSpc>
                <a:spcPts val="6400"/>
              </a:lnSpc>
              <a:defRPr sz="6400" cap="all" baseline="0">
                <a:solidFill>
                  <a:schemeClr val="tx2"/>
                </a:solidFill>
              </a:defRPr>
            </a:lvl1pPr>
          </a:lstStyle>
          <a:p>
            <a:r>
              <a:rPr lang="en-US" sz="6400" b="1" kern="1200" dirty="0" smtClean="0">
                <a:solidFill>
                  <a:srgbClr val="000000"/>
                </a:solidFill>
                <a:effectLst/>
                <a:highlight>
                  <a:srgbClr val="FFFF00"/>
                </a:highlight>
                <a:latin typeface="Amnesty Trade Gothic Cn" panose="020B0506040303020004" pitchFamily="34" charset="0"/>
                <a:ea typeface="+mj-ea"/>
                <a:cs typeface="Amnesty Trade Gothic Cn" panose="020B0506040303020004" pitchFamily="34" charset="0"/>
              </a:rPr>
              <a:t>TITLE HERE</a:t>
            </a:r>
            <a:endParaRPr lang="en-US" dirty="0"/>
          </a:p>
        </p:txBody>
      </p:sp>
      <p:sp>
        <p:nvSpPr>
          <p:cNvPr id="6" name="Footer Placeholder 5"/>
          <p:cNvSpPr>
            <a:spLocks noGrp="1"/>
          </p:cNvSpPr>
          <p:nvPr>
            <p:ph type="ftr" sz="quarter" idx="11"/>
          </p:nvPr>
        </p:nvSpPr>
        <p:spPr/>
        <p:txBody>
          <a:bodyPr/>
          <a:lstStyle/>
          <a:p>
            <a:r>
              <a:rPr lang="en-GB" smtClean="0"/>
              <a:t>TITLE OF THE PRESENTATION</a:t>
            </a:r>
            <a:endParaRPr lang="en-US" dirty="0"/>
          </a:p>
        </p:txBody>
      </p:sp>
      <p:sp>
        <p:nvSpPr>
          <p:cNvPr id="7" name="Slide Number Placeholder 6"/>
          <p:cNvSpPr>
            <a:spLocks noGrp="1"/>
          </p:cNvSpPr>
          <p:nvPr>
            <p:ph type="sldNum" sz="quarter" idx="12"/>
          </p:nvPr>
        </p:nvSpPr>
        <p:spPr/>
        <p:txBody>
          <a:bodyPr/>
          <a:lstStyle/>
          <a:p>
            <a:fld id="{6E011F7B-9196-D340-9E18-D569EA56A2E3}" type="slidenum">
              <a:rPr lang="en-US" smtClean="0"/>
              <a:t>‹#›</a:t>
            </a:fld>
            <a:endParaRPr lang="en-US"/>
          </a:p>
        </p:txBody>
      </p:sp>
      <p:cxnSp>
        <p:nvCxnSpPr>
          <p:cNvPr id="8" name="Straight Connector 7"/>
          <p:cNvCxnSpPr/>
          <p:nvPr userDrawn="1"/>
        </p:nvCxnSpPr>
        <p:spPr>
          <a:xfrm>
            <a:off x="287338" y="6037200"/>
            <a:ext cx="8568661"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10" name="Picture 9" descr="AI Logo sml PPT.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25775" y="6156000"/>
            <a:ext cx="1030224" cy="431292"/>
          </a:xfrm>
          <a:prstGeom prst="rect">
            <a:avLst/>
          </a:prstGeom>
        </p:spPr>
      </p:pic>
    </p:spTree>
    <p:extLst>
      <p:ext uri="{BB962C8B-B14F-4D97-AF65-F5344CB8AC3E}">
        <p14:creationId xmlns:p14="http://schemas.microsoft.com/office/powerpoint/2010/main" val="395844813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able or Char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88000" y="612000"/>
            <a:ext cx="8568000" cy="820738"/>
          </a:xfrm>
        </p:spPr>
        <p:txBody>
          <a:bodyPr>
            <a:spAutoFit/>
          </a:bodyPr>
          <a:lstStyle>
            <a:lvl1pPr>
              <a:lnSpc>
                <a:spcPts val="6400"/>
              </a:lnSpc>
              <a:defRPr sz="6400" u="none" cap="all" baseline="0">
                <a:solidFill>
                  <a:schemeClr val="tx1"/>
                </a:solidFill>
              </a:defRPr>
            </a:lvl1pPr>
          </a:lstStyle>
          <a:p>
            <a:r>
              <a:rPr lang="en-US" sz="6400" b="1" kern="1200" dirty="0" smtClean="0">
                <a:solidFill>
                  <a:srgbClr val="000000"/>
                </a:solidFill>
                <a:effectLst/>
                <a:highlight>
                  <a:srgbClr val="FFFF00"/>
                </a:highlight>
                <a:latin typeface="Amnesty Trade Gothic Cn" panose="020B0506040303020004" pitchFamily="34" charset="0"/>
                <a:ea typeface="+mj-ea"/>
                <a:cs typeface="Amnesty Trade Gothic Cn" panose="020B0506040303020004" pitchFamily="34" charset="0"/>
              </a:rPr>
              <a:t>TITLE HERE ADD HIGHLIGHT</a:t>
            </a:r>
            <a:endParaRPr lang="en-US" dirty="0"/>
          </a:p>
        </p:txBody>
      </p:sp>
      <p:sp>
        <p:nvSpPr>
          <p:cNvPr id="5" name="Footer Placeholder 4"/>
          <p:cNvSpPr>
            <a:spLocks noGrp="1"/>
          </p:cNvSpPr>
          <p:nvPr>
            <p:ph type="ftr" sz="quarter" idx="11"/>
          </p:nvPr>
        </p:nvSpPr>
        <p:spPr/>
        <p:txBody>
          <a:bodyPr/>
          <a:lstStyle/>
          <a:p>
            <a:r>
              <a:rPr lang="en-GB" smtClean="0"/>
              <a:t>TITLE OF THE PRESENTATION</a:t>
            </a:r>
            <a:endParaRPr lang="en-US" dirty="0"/>
          </a:p>
        </p:txBody>
      </p:sp>
      <p:sp>
        <p:nvSpPr>
          <p:cNvPr id="6" name="Slide Number Placeholder 5"/>
          <p:cNvSpPr>
            <a:spLocks noGrp="1"/>
          </p:cNvSpPr>
          <p:nvPr>
            <p:ph type="sldNum" sz="quarter" idx="12"/>
          </p:nvPr>
        </p:nvSpPr>
        <p:spPr/>
        <p:txBody>
          <a:bodyPr/>
          <a:lstStyle/>
          <a:p>
            <a:fld id="{6E011F7B-9196-D340-9E18-D569EA56A2E3}" type="slidenum">
              <a:rPr lang="en-US" smtClean="0"/>
              <a:t>‹#›</a:t>
            </a:fld>
            <a:endParaRPr lang="en-US" dirty="0"/>
          </a:p>
        </p:txBody>
      </p:sp>
      <p:cxnSp>
        <p:nvCxnSpPr>
          <p:cNvPr id="7" name="Straight Connector 6"/>
          <p:cNvCxnSpPr/>
          <p:nvPr userDrawn="1"/>
        </p:nvCxnSpPr>
        <p:spPr>
          <a:xfrm>
            <a:off x="287338" y="6037200"/>
            <a:ext cx="8568661"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9" name="Text Placeholder 2"/>
          <p:cNvSpPr>
            <a:spLocks noGrp="1"/>
          </p:cNvSpPr>
          <p:nvPr>
            <p:ph idx="1"/>
          </p:nvPr>
        </p:nvSpPr>
        <p:spPr>
          <a:xfrm>
            <a:off x="288000" y="1620000"/>
            <a:ext cx="8568000" cy="1085556"/>
          </a:xfrm>
          <a:prstGeom prst="rect">
            <a:avLst/>
          </a:prstGeom>
        </p:spPr>
        <p:txBody>
          <a:bodyPr vert="horz" lIns="0" tIns="0" rIns="0" bIns="0" rtlCol="0">
            <a:noAutofit/>
          </a:bodyPr>
          <a:lstStyle>
            <a:lvl1pPr>
              <a:defRPr sz="2400" b="0" i="0">
                <a:latin typeface="Amnesty Trade Gothic Light"/>
                <a:cs typeface="Amnesty Trade Gothic Light"/>
              </a:defRPr>
            </a:lvl1pPr>
            <a:lvl2pPr>
              <a:defRPr sz="2400" b="0" i="0">
                <a:latin typeface="Amnesty Trade Gothic Light"/>
                <a:cs typeface="Amnesty Trade Gothic Light"/>
              </a:defRPr>
            </a:lvl2pPr>
            <a:lvl3pPr>
              <a:defRPr sz="2400" b="0" i="0">
                <a:latin typeface="Amnesty Trade Gothic Light"/>
                <a:cs typeface="Amnesty Trade Gothic Light"/>
              </a:defRPr>
            </a:lvl3pPr>
            <a:lvl4pPr>
              <a:defRPr sz="2400" b="0" i="0">
                <a:latin typeface="Amnesty Trade Gothic Light"/>
                <a:cs typeface="Amnesty Trade Gothic Light"/>
              </a:defRPr>
            </a:lvl4pPr>
            <a:lvl5pPr>
              <a:defRPr sz="2400" b="0" i="0">
                <a:latin typeface="Amnesty Trade Gothic Light"/>
                <a:cs typeface="Amnesty Trade Gothic Light"/>
              </a:defRPr>
            </a:lvl5pPr>
            <a:lvl6pPr>
              <a:defRPr sz="2400" b="0" i="0">
                <a:latin typeface="Amnesty Trade Gothic Light"/>
                <a:cs typeface="Amnesty Trade Gothic Light"/>
              </a:defRPr>
            </a:lvl6pPr>
            <a:lvl7pPr>
              <a:defRPr sz="2400" b="0" i="0">
                <a:latin typeface="Amnesty Trade Gothic Light"/>
                <a:cs typeface="Amnesty Trade Gothic Light"/>
              </a:defRPr>
            </a:lvl7pPr>
            <a:lvl8pPr>
              <a:defRPr sz="2400" b="0" i="0">
                <a:latin typeface="Amnesty Trade Gothic Light"/>
                <a:cs typeface="Amnesty Trade Gothic Light"/>
              </a:defRPr>
            </a:lvl8pPr>
            <a:lvl9pPr>
              <a:defRPr sz="2400" b="0" i="0">
                <a:latin typeface="Amnesty Trade Gothic Light"/>
                <a:cs typeface="Amnesty Trade Gothic Light"/>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11" name="Text Placeholder 2"/>
          <p:cNvSpPr>
            <a:spLocks noGrp="1"/>
          </p:cNvSpPr>
          <p:nvPr>
            <p:ph idx="13" hasCustomPrompt="1"/>
          </p:nvPr>
        </p:nvSpPr>
        <p:spPr>
          <a:xfrm>
            <a:off x="288000" y="2876891"/>
            <a:ext cx="8568000" cy="3002296"/>
          </a:xfrm>
          <a:prstGeom prst="rect">
            <a:avLst/>
          </a:prstGeom>
        </p:spPr>
        <p:txBody>
          <a:bodyPr vert="horz" lIns="0" tIns="0" rIns="0" bIns="0" rtlCol="0" anchor="t">
            <a:noAutofit/>
          </a:bodyPr>
          <a:lstStyle>
            <a:lvl1pPr algn="ctr">
              <a:defRPr sz="1600" b="0" i="0">
                <a:latin typeface="Amnesty Trade Gothic Light"/>
                <a:cs typeface="Amnesty Trade Gothic Light"/>
              </a:defRPr>
            </a:lvl1pPr>
            <a:lvl2pPr>
              <a:defRPr sz="2400" b="0" i="0">
                <a:latin typeface="Amnesty Trade Gothic Light"/>
                <a:cs typeface="Amnesty Trade Gothic Light"/>
              </a:defRPr>
            </a:lvl2pPr>
            <a:lvl3pPr>
              <a:defRPr sz="2400" b="0" i="0">
                <a:latin typeface="Amnesty Trade Gothic Light"/>
                <a:cs typeface="Amnesty Trade Gothic Light"/>
              </a:defRPr>
            </a:lvl3pPr>
            <a:lvl4pPr>
              <a:defRPr sz="2400" b="0" i="0">
                <a:latin typeface="Amnesty Trade Gothic Light"/>
                <a:cs typeface="Amnesty Trade Gothic Light"/>
              </a:defRPr>
            </a:lvl4pPr>
            <a:lvl5pPr>
              <a:defRPr sz="2400" b="0" i="0">
                <a:latin typeface="Amnesty Trade Gothic Light"/>
                <a:cs typeface="Amnesty Trade Gothic Light"/>
              </a:defRPr>
            </a:lvl5pPr>
            <a:lvl6pPr>
              <a:defRPr sz="2400" b="0" i="0">
                <a:latin typeface="Amnesty Trade Gothic Light"/>
                <a:cs typeface="Amnesty Trade Gothic Light"/>
              </a:defRPr>
            </a:lvl6pPr>
            <a:lvl7pPr>
              <a:defRPr sz="2400" b="0" i="0">
                <a:latin typeface="Amnesty Trade Gothic Light"/>
                <a:cs typeface="Amnesty Trade Gothic Light"/>
              </a:defRPr>
            </a:lvl7pPr>
            <a:lvl8pPr>
              <a:defRPr sz="2400" b="0" i="0">
                <a:latin typeface="Amnesty Trade Gothic Light"/>
                <a:cs typeface="Amnesty Trade Gothic Light"/>
              </a:defRPr>
            </a:lvl8pPr>
            <a:lvl9pPr>
              <a:defRPr sz="2400" b="0" i="0">
                <a:latin typeface="Amnesty Trade Gothic Light"/>
                <a:cs typeface="Amnesty Trade Gothic Light"/>
              </a:defRPr>
            </a:lvl9pPr>
          </a:lstStyle>
          <a:p>
            <a:pPr lvl="0"/>
            <a:r>
              <a:rPr lang="en-US" noProof="0" dirty="0" smtClean="0"/>
              <a:t>Click icon to add chart or table</a:t>
            </a:r>
          </a:p>
        </p:txBody>
      </p:sp>
      <p:pic>
        <p:nvPicPr>
          <p:cNvPr id="12" name="Picture 11" descr="AI Logo sml PPT.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25775" y="6156000"/>
            <a:ext cx="1030224" cy="431292"/>
          </a:xfrm>
          <a:prstGeom prst="rect">
            <a:avLst/>
          </a:prstGeom>
        </p:spPr>
      </p:pic>
    </p:spTree>
    <p:extLst>
      <p:ext uri="{BB962C8B-B14F-4D97-AF65-F5344CB8AC3E}">
        <p14:creationId xmlns:p14="http://schemas.microsoft.com/office/powerpoint/2010/main" val="96056679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88000" y="432000"/>
            <a:ext cx="8568000" cy="720000"/>
          </a:xfrm>
          <a:prstGeom prst="rect">
            <a:avLst/>
          </a:prstGeom>
        </p:spPr>
        <p:txBody>
          <a:bodyPr vert="horz" lIns="0" tIns="0" rIns="0" bIns="0" rtlCol="0" anchor="t" anchorCtr="0">
            <a:noAutofit/>
          </a:bodyPr>
          <a:lstStyle/>
          <a:p>
            <a:r>
              <a:rPr lang="en-US" sz="3000" b="1" kern="1200" dirty="0" smtClean="0">
                <a:solidFill>
                  <a:srgbClr val="000000"/>
                </a:solidFill>
                <a:effectLst/>
                <a:highlight>
                  <a:srgbClr val="FFFF00"/>
                </a:highlight>
                <a:latin typeface="Amnesty Trade Gothic Cn" panose="020B0506040303020004" pitchFamily="34" charset="0"/>
                <a:ea typeface="+mj-ea"/>
                <a:cs typeface="Amnesty Trade Gothic Cn" panose="020B0506040303020004" pitchFamily="34" charset="0"/>
              </a:rPr>
              <a:t>ADD TITLE THEN APPLY HIGHLIGHT USING FORMAT </a:t>
            </a:r>
            <a:r>
              <a:rPr lang="en-US" sz="3000" b="1" kern="1200" dirty="0" err="1" smtClean="0">
                <a:solidFill>
                  <a:srgbClr val="000000"/>
                </a:solidFill>
                <a:effectLst/>
                <a:highlight>
                  <a:srgbClr val="FFFF00"/>
                </a:highlight>
                <a:latin typeface="Amnesty Trade Gothic Cn" panose="020B0506040303020004" pitchFamily="34" charset="0"/>
                <a:ea typeface="+mj-ea"/>
                <a:cs typeface="Amnesty Trade Gothic Cn" panose="020B0506040303020004" pitchFamily="34" charset="0"/>
              </a:rPr>
              <a:t>PAINTEr</a:t>
            </a:r>
            <a:endParaRPr lang="en-US" noProof="0" dirty="0"/>
          </a:p>
        </p:txBody>
      </p:sp>
      <p:sp>
        <p:nvSpPr>
          <p:cNvPr id="3" name="Text Placeholder 2"/>
          <p:cNvSpPr>
            <a:spLocks noGrp="1"/>
          </p:cNvSpPr>
          <p:nvPr>
            <p:ph type="body" idx="1"/>
          </p:nvPr>
        </p:nvSpPr>
        <p:spPr>
          <a:xfrm>
            <a:off x="288000" y="1260000"/>
            <a:ext cx="8568000" cy="4680000"/>
          </a:xfrm>
          <a:prstGeom prst="rect">
            <a:avLst/>
          </a:prstGeom>
        </p:spPr>
        <p:txBody>
          <a:bodyPr vert="horz" lIns="0" tIns="0" rIns="0" bIns="0" rtlCol="0">
            <a:no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5" name="Footer Placeholder 4"/>
          <p:cNvSpPr>
            <a:spLocks noGrp="1"/>
          </p:cNvSpPr>
          <p:nvPr>
            <p:ph type="ftr" sz="quarter" idx="3"/>
          </p:nvPr>
        </p:nvSpPr>
        <p:spPr>
          <a:xfrm>
            <a:off x="622800" y="6357600"/>
            <a:ext cx="5990490" cy="365125"/>
          </a:xfrm>
          <a:prstGeom prst="rect">
            <a:avLst/>
          </a:prstGeom>
        </p:spPr>
        <p:txBody>
          <a:bodyPr vert="horz" lIns="0" tIns="0" rIns="0" bIns="0" rtlCol="0" anchor="t" anchorCtr="0"/>
          <a:lstStyle>
            <a:lvl1pPr algn="l">
              <a:defRPr sz="1100" b="1" i="0">
                <a:solidFill>
                  <a:srgbClr val="000000"/>
                </a:solidFill>
                <a:latin typeface="Amnesty Trade Gothic Cn"/>
                <a:cs typeface="Amnesty Trade Gothic Cn"/>
              </a:defRPr>
            </a:lvl1pPr>
          </a:lstStyle>
          <a:p>
            <a:r>
              <a:rPr lang="en-GB" smtClean="0"/>
              <a:t>TITLE OF THE PRESENTATION</a:t>
            </a:r>
            <a:endParaRPr lang="en-US" dirty="0"/>
          </a:p>
        </p:txBody>
      </p:sp>
      <p:sp>
        <p:nvSpPr>
          <p:cNvPr id="6" name="Slide Number Placeholder 5"/>
          <p:cNvSpPr>
            <a:spLocks noGrp="1"/>
          </p:cNvSpPr>
          <p:nvPr>
            <p:ph type="sldNum" sz="quarter" idx="4"/>
          </p:nvPr>
        </p:nvSpPr>
        <p:spPr>
          <a:xfrm>
            <a:off x="288000" y="6356352"/>
            <a:ext cx="500284" cy="365125"/>
          </a:xfrm>
          <a:prstGeom prst="rect">
            <a:avLst/>
          </a:prstGeom>
        </p:spPr>
        <p:txBody>
          <a:bodyPr vert="horz" lIns="0" tIns="0" rIns="0" bIns="0" rtlCol="0" anchor="t"/>
          <a:lstStyle>
            <a:lvl1pPr algn="l">
              <a:defRPr sz="1100" b="1" i="0">
                <a:solidFill>
                  <a:srgbClr val="000000"/>
                </a:solidFill>
                <a:latin typeface="Amnesty Trade Gothic Cn"/>
                <a:cs typeface="Amnesty Trade Gothic Cn"/>
              </a:defRPr>
            </a:lvl1pPr>
          </a:lstStyle>
          <a:p>
            <a:fld id="{6E011F7B-9196-D340-9E18-D569EA56A2E3}" type="slidenum">
              <a:rPr lang="en-US" smtClean="0"/>
              <a:pPr/>
              <a:t>‹#›</a:t>
            </a:fld>
            <a:endParaRPr lang="en-US" dirty="0"/>
          </a:p>
        </p:txBody>
      </p:sp>
    </p:spTree>
    <p:extLst>
      <p:ext uri="{BB962C8B-B14F-4D97-AF65-F5344CB8AC3E}">
        <p14:creationId xmlns:p14="http://schemas.microsoft.com/office/powerpoint/2010/main" val="2888288990"/>
      </p:ext>
    </p:extLst>
  </p:cSld>
  <p:clrMap bg1="lt1" tx1="dk1" bg2="lt2" tx2="dk2" accent1="accent1" accent2="accent2" accent3="accent3" accent4="accent4" accent5="accent5" accent6="accent6" hlink="hlink" folHlink="folHlink"/>
  <p:sldLayoutIdLst>
    <p:sldLayoutId id="2147483695" r:id="rId1"/>
    <p:sldLayoutId id="2147483711" r:id="rId2"/>
    <p:sldLayoutId id="2147483712" r:id="rId3"/>
    <p:sldLayoutId id="2147483694" r:id="rId4"/>
    <p:sldLayoutId id="2147483713" r:id="rId5"/>
    <p:sldLayoutId id="2147483696" r:id="rId6"/>
    <p:sldLayoutId id="2147483709" r:id="rId7"/>
    <p:sldLayoutId id="2147483710" r:id="rId8"/>
  </p:sldLayoutIdLst>
  <p:timing>
    <p:tnLst>
      <p:par>
        <p:cTn id="1" dur="indefinite" restart="never" nodeType="tmRoot"/>
      </p:par>
    </p:tnLst>
  </p:timing>
  <p:hf hdr="0" dt="0"/>
  <p:txStyles>
    <p:titleStyle>
      <a:lvl1pPr algn="l" defTabSz="472997" rtl="0" eaLnBrk="1" latinLnBrk="0" hangingPunct="1">
        <a:lnSpc>
          <a:spcPct val="100000"/>
        </a:lnSpc>
        <a:spcBef>
          <a:spcPct val="0"/>
        </a:spcBef>
        <a:buNone/>
        <a:defRPr lang="en-US" sz="3000" b="1" u="none" kern="1200" cap="all" baseline="0" noProof="0" smtClean="0">
          <a:solidFill>
            <a:schemeClr val="tx1"/>
          </a:solidFill>
          <a:effectLst/>
          <a:latin typeface="Amnesty Trade Gothic Cn" panose="020B0506040303020004" pitchFamily="34" charset="0"/>
          <a:ea typeface="+mj-ea"/>
          <a:cs typeface="Amnesty Trade Gothic Cn" panose="020B0506040303020004" pitchFamily="34" charset="0"/>
        </a:defRPr>
      </a:lvl1pPr>
    </p:titleStyle>
    <p:bodyStyle>
      <a:lvl1pPr marL="0" indent="0" algn="l" defTabSz="472997" rtl="0" eaLnBrk="1" latinLnBrk="0" hangingPunct="1">
        <a:spcBef>
          <a:spcPts val="0"/>
        </a:spcBef>
        <a:spcAft>
          <a:spcPts val="1000"/>
        </a:spcAft>
        <a:buFontTx/>
        <a:buNone/>
        <a:defRPr sz="2400" kern="1200">
          <a:solidFill>
            <a:srgbClr val="000000"/>
          </a:solidFill>
          <a:latin typeface="Amnesty Trade Gothic Light" panose="020B0403040303020004" pitchFamily="34" charset="0"/>
          <a:ea typeface="+mn-ea"/>
          <a:cs typeface="+mn-cs"/>
        </a:defRPr>
      </a:lvl1pPr>
      <a:lvl2pPr marL="342900" indent="-342900" algn="l" defTabSz="472997" rtl="0" eaLnBrk="1" latinLnBrk="0" hangingPunct="1">
        <a:spcBef>
          <a:spcPts val="0"/>
        </a:spcBef>
        <a:spcAft>
          <a:spcPts val="1000"/>
        </a:spcAft>
        <a:buFont typeface="Arial"/>
        <a:buChar char="•"/>
        <a:defRPr sz="2400" kern="1200">
          <a:solidFill>
            <a:srgbClr val="000000"/>
          </a:solidFill>
          <a:latin typeface="Amnesty Trade Gothic Light" panose="020B0403040303020004" pitchFamily="34" charset="0"/>
          <a:ea typeface="+mn-ea"/>
          <a:cs typeface="+mn-cs"/>
        </a:defRPr>
      </a:lvl2pPr>
      <a:lvl3pPr marL="684000" indent="-342000" algn="l" defTabSz="472997" rtl="0" eaLnBrk="1" latinLnBrk="0" hangingPunct="1">
        <a:spcBef>
          <a:spcPts val="0"/>
        </a:spcBef>
        <a:spcAft>
          <a:spcPts val="1000"/>
        </a:spcAft>
        <a:buFont typeface="Lucida Grande"/>
        <a:buChar char="–"/>
        <a:defRPr sz="2400" kern="1200">
          <a:solidFill>
            <a:srgbClr val="000000"/>
          </a:solidFill>
          <a:latin typeface="Amnesty Trade Gothic Light" panose="020B0403040303020004" pitchFamily="34" charset="0"/>
          <a:ea typeface="+mn-ea"/>
          <a:cs typeface="+mn-cs"/>
        </a:defRPr>
      </a:lvl3pPr>
      <a:lvl4pPr marL="0" indent="0" algn="l" defTabSz="472997" rtl="0" eaLnBrk="1" latinLnBrk="0" hangingPunct="1">
        <a:spcBef>
          <a:spcPts val="1000"/>
        </a:spcBef>
        <a:buFontTx/>
        <a:buNone/>
        <a:defRPr sz="2400" b="1" i="0" kern="1200">
          <a:solidFill>
            <a:srgbClr val="000000"/>
          </a:solidFill>
          <a:latin typeface="Amnesty Trade Gothic Cn"/>
          <a:ea typeface="+mn-ea"/>
          <a:cs typeface="Amnesty Trade Gothic Cn"/>
        </a:defRPr>
      </a:lvl4pPr>
      <a:lvl5pPr marL="0" indent="0" algn="l" defTabSz="472997" rtl="0" eaLnBrk="1" latinLnBrk="0" hangingPunct="1">
        <a:spcBef>
          <a:spcPts val="0"/>
        </a:spcBef>
        <a:buFontTx/>
        <a:buNone/>
        <a:defRPr sz="2400" kern="1200">
          <a:solidFill>
            <a:srgbClr val="000000"/>
          </a:solidFill>
          <a:latin typeface="Amnesty Trade Gothic Light" panose="020B0403040303020004" pitchFamily="34" charset="0"/>
          <a:ea typeface="+mn-ea"/>
          <a:cs typeface="+mn-cs"/>
        </a:defRPr>
      </a:lvl5pPr>
      <a:lvl6pPr marL="0" indent="0" algn="l" defTabSz="472997" rtl="0" eaLnBrk="1" latinLnBrk="0" hangingPunct="1">
        <a:spcBef>
          <a:spcPts val="0"/>
        </a:spcBef>
        <a:buFontTx/>
        <a:buNone/>
        <a:defRPr sz="2400" kern="1200" baseline="0">
          <a:solidFill>
            <a:srgbClr val="000000"/>
          </a:solidFill>
          <a:latin typeface="Amnesty Trade Gothic Light" panose="020B0403040303020004" pitchFamily="34" charset="0"/>
          <a:ea typeface="+mn-ea"/>
          <a:cs typeface="+mn-cs"/>
        </a:defRPr>
      </a:lvl6pPr>
      <a:lvl7pPr marL="0" indent="0" algn="l" defTabSz="472997" rtl="0" eaLnBrk="1" latinLnBrk="0" hangingPunct="1">
        <a:spcBef>
          <a:spcPts val="0"/>
        </a:spcBef>
        <a:buFontTx/>
        <a:buNone/>
        <a:defRPr sz="2400" kern="1200" baseline="0">
          <a:solidFill>
            <a:srgbClr val="000000"/>
          </a:solidFill>
          <a:latin typeface="Amnesty Trade Gothic Light" panose="020B0403040303020004" pitchFamily="34" charset="0"/>
          <a:ea typeface="+mn-ea"/>
          <a:cs typeface="+mn-cs"/>
        </a:defRPr>
      </a:lvl7pPr>
      <a:lvl8pPr marL="0" indent="0" algn="l" defTabSz="472997" rtl="0" eaLnBrk="1" latinLnBrk="0" hangingPunct="1">
        <a:spcBef>
          <a:spcPts val="0"/>
        </a:spcBef>
        <a:buFontTx/>
        <a:buNone/>
        <a:defRPr sz="2400" kern="1200" baseline="0">
          <a:solidFill>
            <a:srgbClr val="000000"/>
          </a:solidFill>
          <a:latin typeface="Amnesty Trade Gothic Light" panose="020B0403040303020004" pitchFamily="34" charset="0"/>
          <a:ea typeface="+mn-ea"/>
          <a:cs typeface="+mn-cs"/>
        </a:defRPr>
      </a:lvl8pPr>
      <a:lvl9pPr marL="0" indent="0" algn="l" defTabSz="472997" rtl="0" eaLnBrk="1" latinLnBrk="0" hangingPunct="1">
        <a:spcBef>
          <a:spcPts val="0"/>
        </a:spcBef>
        <a:buFontTx/>
        <a:buNone/>
        <a:defRPr sz="2400" kern="1200" baseline="0">
          <a:solidFill>
            <a:srgbClr val="000000"/>
          </a:solidFill>
          <a:latin typeface="Amnesty Trade Gothic Light" panose="020B0403040303020004" pitchFamily="34" charset="0"/>
          <a:ea typeface="+mn-ea"/>
          <a:cs typeface="+mn-cs"/>
        </a:defRPr>
      </a:lvl9pPr>
    </p:bodyStyle>
    <p:otherStyle>
      <a:defPPr>
        <a:defRPr lang="en-US"/>
      </a:defPPr>
      <a:lvl1pPr marL="0" algn="l" defTabSz="472997" rtl="0" eaLnBrk="1" latinLnBrk="0" hangingPunct="1">
        <a:defRPr sz="1875" kern="1200">
          <a:solidFill>
            <a:schemeClr val="tx1"/>
          </a:solidFill>
          <a:latin typeface="+mn-lt"/>
          <a:ea typeface="+mn-ea"/>
          <a:cs typeface="+mn-cs"/>
        </a:defRPr>
      </a:lvl1pPr>
      <a:lvl2pPr marL="472997" algn="l" defTabSz="472997" rtl="0" eaLnBrk="1" latinLnBrk="0" hangingPunct="1">
        <a:defRPr sz="1875" kern="1200">
          <a:solidFill>
            <a:schemeClr val="tx1"/>
          </a:solidFill>
          <a:latin typeface="+mn-lt"/>
          <a:ea typeface="+mn-ea"/>
          <a:cs typeface="+mn-cs"/>
        </a:defRPr>
      </a:lvl2pPr>
      <a:lvl3pPr marL="945992" algn="l" defTabSz="472997" rtl="0" eaLnBrk="1" latinLnBrk="0" hangingPunct="1">
        <a:defRPr sz="1875" kern="1200">
          <a:solidFill>
            <a:schemeClr val="tx1"/>
          </a:solidFill>
          <a:latin typeface="+mn-lt"/>
          <a:ea typeface="+mn-ea"/>
          <a:cs typeface="+mn-cs"/>
        </a:defRPr>
      </a:lvl3pPr>
      <a:lvl4pPr marL="1418989" algn="l" defTabSz="472997" rtl="0" eaLnBrk="1" latinLnBrk="0" hangingPunct="1">
        <a:defRPr sz="1875" kern="1200">
          <a:solidFill>
            <a:schemeClr val="tx1"/>
          </a:solidFill>
          <a:latin typeface="+mn-lt"/>
          <a:ea typeface="+mn-ea"/>
          <a:cs typeface="+mn-cs"/>
        </a:defRPr>
      </a:lvl4pPr>
      <a:lvl5pPr marL="1891985" algn="l" defTabSz="472997" rtl="0" eaLnBrk="1" latinLnBrk="0" hangingPunct="1">
        <a:defRPr sz="1875" kern="1200">
          <a:solidFill>
            <a:schemeClr val="tx1"/>
          </a:solidFill>
          <a:latin typeface="+mn-lt"/>
          <a:ea typeface="+mn-ea"/>
          <a:cs typeface="+mn-cs"/>
        </a:defRPr>
      </a:lvl5pPr>
      <a:lvl6pPr marL="2364981" algn="l" defTabSz="472997" rtl="0" eaLnBrk="1" latinLnBrk="0" hangingPunct="1">
        <a:defRPr sz="1875" kern="1200">
          <a:solidFill>
            <a:schemeClr val="tx1"/>
          </a:solidFill>
          <a:latin typeface="+mn-lt"/>
          <a:ea typeface="+mn-ea"/>
          <a:cs typeface="+mn-cs"/>
        </a:defRPr>
      </a:lvl6pPr>
      <a:lvl7pPr marL="2837978" algn="l" defTabSz="472997" rtl="0" eaLnBrk="1" latinLnBrk="0" hangingPunct="1">
        <a:defRPr sz="1875" kern="1200">
          <a:solidFill>
            <a:schemeClr val="tx1"/>
          </a:solidFill>
          <a:latin typeface="+mn-lt"/>
          <a:ea typeface="+mn-ea"/>
          <a:cs typeface="+mn-cs"/>
        </a:defRPr>
      </a:lvl7pPr>
      <a:lvl8pPr marL="3310974" algn="l" defTabSz="472997" rtl="0" eaLnBrk="1" latinLnBrk="0" hangingPunct="1">
        <a:defRPr sz="1875" kern="1200">
          <a:solidFill>
            <a:schemeClr val="tx1"/>
          </a:solidFill>
          <a:latin typeface="+mn-lt"/>
          <a:ea typeface="+mn-ea"/>
          <a:cs typeface="+mn-cs"/>
        </a:defRPr>
      </a:lvl8pPr>
      <a:lvl9pPr marL="3783970" algn="l" defTabSz="472997" rtl="0" eaLnBrk="1" latinLnBrk="0" hangingPunct="1">
        <a:defRPr sz="187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hyperlink" Target="https://www.youtube.com/watch?t=179&amp;v=340fjTB-na8" TargetMode="Externa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sz="2200" dirty="0" smtClean="0"/>
              <a:t>Please read the following slides to learn how to use this template effectively. This version has highlighted text and is a bit fiddly. There is also a simple version you can use instead. All these example slides should be deleted from your final presentation.</a:t>
            </a:r>
            <a:endParaRPr lang="en-GB" sz="2200" dirty="0"/>
          </a:p>
        </p:txBody>
      </p:sp>
      <p:sp>
        <p:nvSpPr>
          <p:cNvPr id="3" name="Title 2"/>
          <p:cNvSpPr>
            <a:spLocks noGrp="1"/>
          </p:cNvSpPr>
          <p:nvPr>
            <p:ph type="title"/>
          </p:nvPr>
        </p:nvSpPr>
        <p:spPr/>
        <p:txBody>
          <a:bodyPr/>
          <a:lstStyle/>
          <a:p>
            <a:pPr>
              <a:spcBef>
                <a:spcPts val="0"/>
              </a:spcBef>
              <a:spcAft>
                <a:spcPts val="1000"/>
              </a:spcAft>
            </a:pPr>
            <a:r>
              <a:rPr lang="en-GB" dirty="0" err="1">
                <a:solidFill>
                  <a:srgbClr val="000000"/>
                </a:solidFill>
                <a:highlight>
                  <a:srgbClr val="FFFF00"/>
                </a:highlight>
              </a:rPr>
              <a:t>Powerpoint</a:t>
            </a:r>
            <a:r>
              <a:rPr lang="en-GB" dirty="0">
                <a:solidFill>
                  <a:srgbClr val="000000"/>
                </a:solidFill>
                <a:highlight>
                  <a:srgbClr val="FFFF00"/>
                </a:highlight>
              </a:rPr>
              <a:t/>
            </a:r>
            <a:br>
              <a:rPr lang="en-GB" dirty="0">
                <a:solidFill>
                  <a:srgbClr val="000000"/>
                </a:solidFill>
                <a:highlight>
                  <a:srgbClr val="FFFF00"/>
                </a:highlight>
              </a:rPr>
            </a:br>
            <a:r>
              <a:rPr lang="en-GB" dirty="0">
                <a:solidFill>
                  <a:srgbClr val="000000"/>
                </a:solidFill>
                <a:highlight>
                  <a:srgbClr val="FFFF00"/>
                </a:highlight>
              </a:rPr>
              <a:t>template</a:t>
            </a:r>
          </a:p>
        </p:txBody>
      </p:sp>
    </p:spTree>
    <p:extLst>
      <p:ext uri="{BB962C8B-B14F-4D97-AF65-F5344CB8AC3E}">
        <p14:creationId xmlns:p14="http://schemas.microsoft.com/office/powerpoint/2010/main" val="22055564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000000"/>
                </a:solidFill>
                <a:highlight>
                  <a:srgbClr val="FFFF00"/>
                </a:highlight>
              </a:rPr>
              <a:t>Title here</a:t>
            </a:r>
            <a:endParaRPr lang="en-GB" dirty="0">
              <a:solidFill>
                <a:srgbClr val="000000"/>
              </a:solidFill>
              <a:highlight>
                <a:srgbClr val="FFFF00"/>
              </a:highlight>
            </a:endParaRPr>
          </a:p>
        </p:txBody>
      </p:sp>
      <p:sp>
        <p:nvSpPr>
          <p:cNvPr id="3" name="Footer Placeholder 2"/>
          <p:cNvSpPr>
            <a:spLocks noGrp="1"/>
          </p:cNvSpPr>
          <p:nvPr>
            <p:ph type="ftr" sz="quarter" idx="11"/>
          </p:nvPr>
        </p:nvSpPr>
        <p:spPr/>
        <p:txBody>
          <a:bodyPr/>
          <a:lstStyle/>
          <a:p>
            <a:r>
              <a:rPr lang="en-GB" smtClean="0"/>
              <a:t>TITLE OF THE PRESENTATION</a:t>
            </a:r>
            <a:endParaRPr lang="en-US" dirty="0"/>
          </a:p>
        </p:txBody>
      </p:sp>
      <p:sp>
        <p:nvSpPr>
          <p:cNvPr id="6" name="Content Placeholder 5"/>
          <p:cNvSpPr>
            <a:spLocks noGrp="1"/>
          </p:cNvSpPr>
          <p:nvPr>
            <p:ph idx="1"/>
          </p:nvPr>
        </p:nvSpPr>
        <p:spPr/>
        <p:txBody>
          <a:bodyPr/>
          <a:lstStyle/>
          <a:p>
            <a:r>
              <a:rPr lang="en-GB" dirty="0" smtClean="0"/>
              <a:t>Example layout, two column.</a:t>
            </a:r>
            <a:endParaRPr lang="en-GB" dirty="0"/>
          </a:p>
        </p:txBody>
      </p:sp>
      <p:pic>
        <p:nvPicPr>
          <p:cNvPr id="7" name="Picture Placeholder 6"/>
          <p:cNvPicPr>
            <a:picLocks noGrp="1" noChangeAspect="1"/>
          </p:cNvPicPr>
          <p:nvPr>
            <p:ph type="pic" sz="quarter" idx="13"/>
          </p:nvPr>
        </p:nvPicPr>
        <p:blipFill>
          <a:blip r:embed="rId2"/>
          <a:srcRect l="3039" r="3039"/>
          <a:stretch>
            <a:fillRect/>
          </a:stretch>
        </p:blipFill>
        <p:spPr/>
      </p:pic>
      <p:sp>
        <p:nvSpPr>
          <p:cNvPr id="5" name="Slide Number Placeholder 4"/>
          <p:cNvSpPr>
            <a:spLocks noGrp="1"/>
          </p:cNvSpPr>
          <p:nvPr>
            <p:ph type="sldNum" sz="quarter" idx="12"/>
          </p:nvPr>
        </p:nvSpPr>
        <p:spPr/>
        <p:txBody>
          <a:bodyPr/>
          <a:lstStyle/>
          <a:p>
            <a:fld id="{6E011F7B-9196-D340-9E18-D569EA56A2E3}" type="slidenum">
              <a:rPr lang="en-US" smtClean="0"/>
              <a:t>10</a:t>
            </a:fld>
            <a:endParaRPr lang="en-US"/>
          </a:p>
        </p:txBody>
      </p:sp>
    </p:spTree>
    <p:extLst>
      <p:ext uri="{BB962C8B-B14F-4D97-AF65-F5344CB8AC3E}">
        <p14:creationId xmlns:p14="http://schemas.microsoft.com/office/powerpoint/2010/main" val="28335939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Be careful to preserve the formatting. If you have problems with the yellow highlighting style, try checking out the </a:t>
            </a:r>
            <a:r>
              <a:rPr lang="en-GB" dirty="0" smtClean="0">
                <a:hlinkClick r:id="rId2"/>
              </a:rPr>
              <a:t>You Tube video for help</a:t>
            </a:r>
            <a:r>
              <a:rPr lang="en-GB" dirty="0" smtClean="0"/>
              <a:t>.</a:t>
            </a:r>
            <a:endParaRPr lang="en-GB" dirty="0"/>
          </a:p>
        </p:txBody>
      </p:sp>
      <p:sp>
        <p:nvSpPr>
          <p:cNvPr id="3" name="Title 2"/>
          <p:cNvSpPr>
            <a:spLocks noGrp="1"/>
          </p:cNvSpPr>
          <p:nvPr>
            <p:ph type="title"/>
          </p:nvPr>
        </p:nvSpPr>
        <p:spPr/>
        <p:txBody>
          <a:bodyPr/>
          <a:lstStyle/>
          <a:p>
            <a:pPr>
              <a:spcBef>
                <a:spcPts val="0"/>
              </a:spcBef>
              <a:spcAft>
                <a:spcPts val="1000"/>
              </a:spcAft>
            </a:pPr>
            <a:r>
              <a:rPr lang="en-GB" dirty="0">
                <a:solidFill>
                  <a:srgbClr val="000000"/>
                </a:solidFill>
                <a:highlight>
                  <a:srgbClr val="FFFF00"/>
                </a:highlight>
              </a:rPr>
              <a:t>This is the new </a:t>
            </a:r>
            <a:r>
              <a:rPr lang="en-GB" dirty="0" smtClean="0">
                <a:solidFill>
                  <a:srgbClr val="000000"/>
                </a:solidFill>
                <a:highlight>
                  <a:srgbClr val="FFFF00"/>
                </a:highlight>
              </a:rPr>
              <a:t>title</a:t>
            </a:r>
            <a:endParaRPr lang="en-GB" dirty="0">
              <a:solidFill>
                <a:srgbClr val="000000"/>
              </a:solidFill>
              <a:highlight>
                <a:srgbClr val="FFFF00"/>
              </a:highlight>
            </a:endParaRPr>
          </a:p>
        </p:txBody>
      </p:sp>
    </p:spTree>
    <p:extLst>
      <p:ext uri="{BB962C8B-B14F-4D97-AF65-F5344CB8AC3E}">
        <p14:creationId xmlns:p14="http://schemas.microsoft.com/office/powerpoint/2010/main" val="19914393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3"/>
          </p:nvPr>
        </p:nvPicPr>
        <p:blipFill>
          <a:blip r:embed="rId2"/>
          <a:srcRect l="1384" r="1384"/>
          <a:stretch>
            <a:fillRect/>
          </a:stretch>
        </p:blipFill>
        <p:spPr>
          <a:xfrm>
            <a:off x="287338" y="360000"/>
            <a:ext cx="8569325" cy="5482300"/>
          </a:xfrm>
        </p:spPr>
      </p:pic>
      <p:sp>
        <p:nvSpPr>
          <p:cNvPr id="3" name="Title 2"/>
          <p:cNvSpPr>
            <a:spLocks noGrp="1"/>
          </p:cNvSpPr>
          <p:nvPr>
            <p:ph type="title"/>
          </p:nvPr>
        </p:nvSpPr>
        <p:spPr/>
        <p:txBody>
          <a:bodyPr/>
          <a:lstStyle/>
          <a:p>
            <a:r>
              <a:rPr lang="en-US" dirty="0" smtClean="0">
                <a:solidFill>
                  <a:srgbClr val="000000"/>
                </a:solidFill>
                <a:highlight>
                  <a:srgbClr val="FFFF00"/>
                </a:highlight>
              </a:rPr>
              <a:t>Title here</a:t>
            </a:r>
            <a:endParaRPr lang="en-GB" dirty="0">
              <a:solidFill>
                <a:srgbClr val="000000"/>
              </a:solidFill>
              <a:highlight>
                <a:srgbClr val="FFFF00"/>
              </a:highlight>
            </a:endParaRPr>
          </a:p>
        </p:txBody>
      </p:sp>
      <p:sp>
        <p:nvSpPr>
          <p:cNvPr id="4" name="Footer Placeholder 3"/>
          <p:cNvSpPr>
            <a:spLocks noGrp="1"/>
          </p:cNvSpPr>
          <p:nvPr>
            <p:ph type="ftr" sz="quarter" idx="11"/>
          </p:nvPr>
        </p:nvSpPr>
        <p:spPr/>
        <p:txBody>
          <a:bodyPr/>
          <a:lstStyle/>
          <a:p>
            <a:r>
              <a:rPr lang="en-GB" smtClean="0"/>
              <a:t>TITLE OF THE PRESENTATION</a:t>
            </a:r>
            <a:endParaRPr lang="en-US" dirty="0"/>
          </a:p>
        </p:txBody>
      </p:sp>
      <p:sp>
        <p:nvSpPr>
          <p:cNvPr id="2" name="Slide Number Placeholder 1"/>
          <p:cNvSpPr>
            <a:spLocks noGrp="1"/>
          </p:cNvSpPr>
          <p:nvPr>
            <p:ph type="sldNum" sz="quarter" idx="12"/>
          </p:nvPr>
        </p:nvSpPr>
        <p:spPr/>
        <p:txBody>
          <a:bodyPr/>
          <a:lstStyle/>
          <a:p>
            <a:fld id="{6E011F7B-9196-D340-9E18-D569EA56A2E3}" type="slidenum">
              <a:rPr lang="en-US" smtClean="0"/>
              <a:t>12</a:t>
            </a:fld>
            <a:endParaRPr lang="en-US"/>
          </a:p>
        </p:txBody>
      </p:sp>
    </p:spTree>
    <p:extLst>
      <p:ext uri="{BB962C8B-B14F-4D97-AF65-F5344CB8AC3E}">
        <p14:creationId xmlns:p14="http://schemas.microsoft.com/office/powerpoint/2010/main" val="26233823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000000"/>
                </a:solidFill>
                <a:highlight>
                  <a:srgbClr val="FFFF00"/>
                </a:highlight>
              </a:rPr>
              <a:t>Table example</a:t>
            </a:r>
          </a:p>
        </p:txBody>
      </p:sp>
      <p:sp>
        <p:nvSpPr>
          <p:cNvPr id="3" name="Footer Placeholder 2"/>
          <p:cNvSpPr>
            <a:spLocks noGrp="1"/>
          </p:cNvSpPr>
          <p:nvPr>
            <p:ph type="ftr" sz="quarter" idx="11"/>
          </p:nvPr>
        </p:nvSpPr>
        <p:spPr/>
        <p:txBody>
          <a:bodyPr/>
          <a:lstStyle/>
          <a:p>
            <a:r>
              <a:rPr lang="en-GB" smtClean="0"/>
              <a:t>TITLE OF THE PRESENTATION</a:t>
            </a:r>
            <a:endParaRPr lang="en-US" dirty="0"/>
          </a:p>
        </p:txBody>
      </p:sp>
      <p:sp>
        <p:nvSpPr>
          <p:cNvPr id="5" name="Content Placeholder 4"/>
          <p:cNvSpPr>
            <a:spLocks noGrp="1"/>
          </p:cNvSpPr>
          <p:nvPr>
            <p:ph idx="1"/>
          </p:nvPr>
        </p:nvSpPr>
        <p:spPr>
          <a:xfrm>
            <a:off x="288000" y="1620000"/>
            <a:ext cx="8568000" cy="577290"/>
          </a:xfrm>
        </p:spPr>
        <p:txBody>
          <a:bodyPr/>
          <a:lstStyle/>
          <a:p>
            <a:r>
              <a:rPr lang="en-GB" dirty="0" smtClean="0"/>
              <a:t>Format tables with banded rows as is the example below</a:t>
            </a:r>
            <a:endParaRPr lang="en-GB" dirty="0"/>
          </a:p>
        </p:txBody>
      </p:sp>
      <p:graphicFrame>
        <p:nvGraphicFramePr>
          <p:cNvPr id="8" name="Content Placeholder 7"/>
          <p:cNvGraphicFramePr>
            <a:graphicFrameLocks noGrp="1"/>
          </p:cNvGraphicFramePr>
          <p:nvPr>
            <p:ph idx="13"/>
            <p:extLst>
              <p:ext uri="{D42A27DB-BD31-4B8C-83A1-F6EECF244321}">
                <p14:modId xmlns:p14="http://schemas.microsoft.com/office/powerpoint/2010/main" val="1128206166"/>
              </p:ext>
            </p:extLst>
          </p:nvPr>
        </p:nvGraphicFramePr>
        <p:xfrm>
          <a:off x="287338" y="2197290"/>
          <a:ext cx="8569325" cy="3657601"/>
        </p:xfrm>
        <a:graphic>
          <a:graphicData uri="http://schemas.openxmlformats.org/drawingml/2006/table">
            <a:tbl>
              <a:tblPr firstRow="1" bandRow="1">
                <a:tableStyleId>{2D5ABB26-0587-4C30-8999-92F81FD0307C}</a:tableStyleId>
              </a:tblPr>
              <a:tblGrid>
                <a:gridCol w="1713865"/>
                <a:gridCol w="1713865"/>
                <a:gridCol w="1713865"/>
                <a:gridCol w="1713865"/>
                <a:gridCol w="1713865"/>
              </a:tblGrid>
              <a:tr h="688895">
                <a:tc>
                  <a:txBody>
                    <a:bodyPr/>
                    <a:lstStyle/>
                    <a:p>
                      <a:r>
                        <a:rPr lang="en-US" sz="1800" b="1" dirty="0" smtClean="0">
                          <a:latin typeface="+mj-lt"/>
                        </a:rPr>
                        <a:t>COLUMN</a:t>
                      </a:r>
                      <a:r>
                        <a:rPr lang="en-US" sz="1800" b="1" baseline="0" dirty="0" smtClean="0">
                          <a:latin typeface="+mj-lt"/>
                        </a:rPr>
                        <a:t> 1</a:t>
                      </a:r>
                      <a:endParaRPr lang="en-US" sz="1800" b="1" dirty="0">
                        <a:latin typeface="+mj-lt"/>
                      </a:endParaRPr>
                    </a:p>
                  </a:txBody>
                  <a:tcPr anchor="ctr">
                    <a:lnL>
                      <a:noFill/>
                    </a:lnL>
                    <a:lnR>
                      <a:noFill/>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marL="0" marR="0" lvl="0" indent="0" algn="l" defTabSz="472997"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Amnesty Trade Gothic Cn"/>
                          <a:ea typeface="+mn-ea"/>
                          <a:cs typeface="+mn-cs"/>
                        </a:rPr>
                        <a:t>COLUMN 2</a:t>
                      </a:r>
                      <a:endParaRPr kumimoji="0" lang="en-US" sz="1800" b="1" i="0" u="none" strike="noStrike" kern="1200" cap="none" spc="0" normalizeH="0" baseline="0" noProof="0" dirty="0">
                        <a:ln>
                          <a:noFill/>
                        </a:ln>
                        <a:solidFill>
                          <a:prstClr val="black"/>
                        </a:solidFill>
                        <a:effectLst/>
                        <a:uLnTx/>
                        <a:uFillTx/>
                        <a:latin typeface="Amnesty Trade Gothic Cn"/>
                        <a:ea typeface="+mn-ea"/>
                        <a:cs typeface="+mn-cs"/>
                      </a:endParaRPr>
                    </a:p>
                  </a:txBody>
                  <a:tcPr anchor="ctr">
                    <a:lnL>
                      <a:noFill/>
                    </a:lnL>
                    <a:lnR>
                      <a:noFill/>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marL="0" marR="0" lvl="0" indent="0" algn="l" defTabSz="472997"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Amnesty Trade Gothic Cn"/>
                          <a:ea typeface="+mn-ea"/>
                          <a:cs typeface="+mn-cs"/>
                        </a:rPr>
                        <a:t>COLUMN 3</a:t>
                      </a:r>
                    </a:p>
                  </a:txBody>
                  <a:tcPr anchor="ctr">
                    <a:lnL>
                      <a:noFill/>
                    </a:lnL>
                    <a:lnR>
                      <a:noFill/>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marL="0" marR="0" lvl="0" indent="0" algn="l" defTabSz="472997"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Amnesty Trade Gothic Cn"/>
                          <a:ea typeface="+mn-ea"/>
                          <a:cs typeface="+mn-cs"/>
                        </a:rPr>
                        <a:t>COLUMN 4</a:t>
                      </a:r>
                    </a:p>
                  </a:txBody>
                  <a:tcPr anchor="ctr">
                    <a:lnL>
                      <a:noFill/>
                    </a:lnL>
                    <a:lnR>
                      <a:noFill/>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marL="0" marR="0" lvl="0" indent="0" algn="l" defTabSz="472997"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Amnesty Trade Gothic Cn"/>
                          <a:ea typeface="+mn-ea"/>
                          <a:cs typeface="+mn-cs"/>
                        </a:rPr>
                        <a:t>COLUMN 5</a:t>
                      </a:r>
                    </a:p>
                  </a:txBody>
                  <a:tcPr anchor="ctr">
                    <a:lnL>
                      <a:noFill/>
                    </a:lnL>
                    <a:lnR>
                      <a:noFill/>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solidFill>
                  </a:tcPr>
                </a:tc>
              </a:tr>
              <a:tr h="902021">
                <a:tc>
                  <a:txBody>
                    <a:bodyPr/>
                    <a:lstStyle/>
                    <a:p>
                      <a:r>
                        <a:rPr lang="en-US" sz="1800" dirty="0" smtClean="0">
                          <a:latin typeface="+mj-lt"/>
                        </a:rPr>
                        <a:t>Row 1</a:t>
                      </a:r>
                      <a:endParaRPr lang="en-US" sz="1800" dirty="0">
                        <a:latin typeface="+mj-lt"/>
                      </a:endParaRPr>
                    </a:p>
                  </a:txBody>
                  <a:tcPr marL="90000" marR="36000" marT="36000" marB="36000" anchor="ctr">
                    <a:lnL>
                      <a:noFill/>
                    </a:lnL>
                    <a:lnR>
                      <a:noFill/>
                    </a:lnR>
                    <a:lnT w="28575"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800" dirty="0" smtClean="0"/>
                        <a:t>2</a:t>
                      </a:r>
                    </a:p>
                    <a:p>
                      <a:r>
                        <a:rPr lang="en-US" sz="1800" dirty="0" smtClean="0"/>
                        <a:t>lines</a:t>
                      </a:r>
                      <a:endParaRPr lang="en-US" sz="1800" dirty="0"/>
                    </a:p>
                  </a:txBody>
                  <a:tcPr marL="90000" marR="36000" marT="36000" marB="36000" anchor="ctr">
                    <a:lnL>
                      <a:noFill/>
                    </a:lnL>
                    <a:lnR>
                      <a:noFill/>
                    </a:lnR>
                    <a:lnT w="28575"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800" dirty="0" smtClean="0"/>
                        <a:t>3</a:t>
                      </a:r>
                    </a:p>
                    <a:p>
                      <a:r>
                        <a:rPr lang="en-US" sz="1800" dirty="0" smtClean="0"/>
                        <a:t>Lines</a:t>
                      </a:r>
                    </a:p>
                    <a:p>
                      <a:r>
                        <a:rPr lang="en-US" sz="1800" dirty="0" smtClean="0"/>
                        <a:t>text</a:t>
                      </a:r>
                      <a:endParaRPr lang="en-US" sz="1800" dirty="0"/>
                    </a:p>
                  </a:txBody>
                  <a:tcPr marL="90000" marR="36000" marT="36000" marB="36000" anchor="ctr">
                    <a:lnL>
                      <a:noFill/>
                    </a:lnL>
                    <a:lnR>
                      <a:noFill/>
                    </a:lnR>
                    <a:lnT w="28575"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800" dirty="0" smtClean="0"/>
                        <a:t>2</a:t>
                      </a:r>
                    </a:p>
                    <a:p>
                      <a:r>
                        <a:rPr lang="en-US" sz="1800" dirty="0" smtClean="0"/>
                        <a:t>lines</a:t>
                      </a:r>
                      <a:endParaRPr lang="en-US" sz="1800" dirty="0"/>
                    </a:p>
                  </a:txBody>
                  <a:tcPr marL="90000" marR="36000" marT="36000" marB="36000" anchor="ctr">
                    <a:lnL>
                      <a:noFill/>
                    </a:lnL>
                    <a:lnR>
                      <a:noFill/>
                    </a:lnR>
                    <a:lnT w="28575"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00" marR="36000" marT="36000" marB="36000" anchor="ctr">
                    <a:lnL>
                      <a:noFill/>
                    </a:lnL>
                    <a:lnR>
                      <a:noFill/>
                    </a:lnR>
                    <a:lnT w="28575"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r>
              <a:tr h="688895">
                <a:tc>
                  <a:txBody>
                    <a:bodyPr/>
                    <a:lstStyle/>
                    <a:p>
                      <a:r>
                        <a:rPr lang="en-US" sz="1800" dirty="0" smtClean="0">
                          <a:latin typeface="+mj-lt"/>
                        </a:rPr>
                        <a:t>Row 2</a:t>
                      </a:r>
                      <a:endParaRPr lang="en-US" sz="1800" dirty="0">
                        <a:latin typeface="+mj-lt"/>
                      </a:endParaRPr>
                    </a:p>
                  </a:txBody>
                  <a:tcPr marL="90000" marR="36000" marT="36000" marB="3600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r>
                        <a:rPr lang="en-US" sz="1800" dirty="0" smtClean="0"/>
                        <a:t>2</a:t>
                      </a:r>
                    </a:p>
                    <a:p>
                      <a:r>
                        <a:rPr lang="en-US" sz="1800" dirty="0" smtClean="0"/>
                        <a:t>lines</a:t>
                      </a:r>
                      <a:endParaRPr lang="en-US" sz="1800" dirty="0"/>
                    </a:p>
                  </a:txBody>
                  <a:tcPr marL="90000" marR="36000" marT="36000" marB="3600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r>
                        <a:rPr lang="en-US" sz="1800" dirty="0" smtClean="0"/>
                        <a:t>2</a:t>
                      </a:r>
                    </a:p>
                    <a:p>
                      <a:r>
                        <a:rPr lang="en-US" sz="1800" dirty="0" smtClean="0"/>
                        <a:t>lines</a:t>
                      </a:r>
                      <a:endParaRPr lang="en-US" sz="1800" dirty="0"/>
                    </a:p>
                  </a:txBody>
                  <a:tcPr marL="90000" marR="36000" marT="36000" marB="3600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r>
                        <a:rPr lang="en-US" sz="1800" dirty="0" smtClean="0"/>
                        <a:t>1 line</a:t>
                      </a:r>
                      <a:endParaRPr lang="en-US" sz="1800" dirty="0"/>
                    </a:p>
                  </a:txBody>
                  <a:tcPr marL="90000" marR="36000" marT="36000" marB="3600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800" dirty="0"/>
                    </a:p>
                  </a:txBody>
                  <a:tcPr marL="90000" marR="36000" marT="36000" marB="3600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solidFill>
                  </a:tcPr>
                </a:tc>
              </a:tr>
              <a:tr h="688895">
                <a:tc>
                  <a:txBody>
                    <a:bodyPr/>
                    <a:lstStyle/>
                    <a:p>
                      <a:r>
                        <a:rPr lang="en-US" sz="1800" dirty="0" smtClean="0">
                          <a:latin typeface="+mj-lt"/>
                        </a:rPr>
                        <a:t>Row 3</a:t>
                      </a:r>
                      <a:endParaRPr lang="en-US" sz="1800" dirty="0">
                        <a:latin typeface="+mj-lt"/>
                      </a:endParaRPr>
                    </a:p>
                  </a:txBody>
                  <a:tcPr marL="90000" marR="36000" marT="36000" marB="36000" anchor="ctr">
                    <a:lnL>
                      <a:noFill/>
                    </a:lnL>
                    <a:lnR>
                      <a:noFill/>
                    </a:lnR>
                    <a:lnT w="635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800" dirty="0" smtClean="0"/>
                        <a:t>1 line</a:t>
                      </a:r>
                      <a:endParaRPr lang="en-US" sz="1800" dirty="0"/>
                    </a:p>
                  </a:txBody>
                  <a:tcPr marL="90000" marR="36000" marT="36000" marB="36000" anchor="ctr">
                    <a:lnL>
                      <a:noFill/>
                    </a:lnL>
                    <a:lnR>
                      <a:noFill/>
                    </a:lnR>
                    <a:lnT w="635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800" dirty="0" smtClean="0"/>
                        <a:t>1 line</a:t>
                      </a:r>
                      <a:endParaRPr lang="en-US" sz="1800" dirty="0"/>
                    </a:p>
                  </a:txBody>
                  <a:tcPr marL="90000" marR="36000" marT="36000" marB="36000" anchor="ctr">
                    <a:lnL>
                      <a:noFill/>
                    </a:lnL>
                    <a:lnR>
                      <a:noFill/>
                    </a:lnR>
                    <a:lnT w="635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800" dirty="0" smtClean="0"/>
                        <a:t>2</a:t>
                      </a:r>
                    </a:p>
                    <a:p>
                      <a:r>
                        <a:rPr lang="en-US" sz="1800" dirty="0" smtClean="0"/>
                        <a:t>lines</a:t>
                      </a:r>
                      <a:endParaRPr lang="en-US" sz="1800" dirty="0"/>
                    </a:p>
                  </a:txBody>
                  <a:tcPr marL="90000" marR="36000" marT="36000" marB="36000" anchor="ctr">
                    <a:lnL>
                      <a:noFill/>
                    </a:lnL>
                    <a:lnR>
                      <a:noFill/>
                    </a:lnR>
                    <a:lnT w="635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dirty="0"/>
                    </a:p>
                  </a:txBody>
                  <a:tcPr marL="90000" marR="36000" marT="36000" marB="36000" anchor="ctr">
                    <a:lnL>
                      <a:noFill/>
                    </a:lnL>
                    <a:lnR>
                      <a:noFill/>
                    </a:lnR>
                    <a:lnT w="635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r>
              <a:tr h="688895">
                <a:tc>
                  <a:txBody>
                    <a:bodyPr/>
                    <a:lstStyle/>
                    <a:p>
                      <a:r>
                        <a:rPr lang="en-US" sz="1800" dirty="0" smtClean="0">
                          <a:latin typeface="+mj-lt"/>
                        </a:rPr>
                        <a:t>Row 4</a:t>
                      </a:r>
                      <a:endParaRPr lang="en-US" sz="1800" dirty="0">
                        <a:latin typeface="+mj-lt"/>
                      </a:endParaRPr>
                    </a:p>
                  </a:txBody>
                  <a:tcPr marL="90000" marR="36000" marT="36000" marB="36000" anchor="ctr">
                    <a:lnL>
                      <a:noFill/>
                    </a:lnL>
                    <a:lnR>
                      <a:noFill/>
                    </a:lnR>
                    <a:lnT w="635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r>
                        <a:rPr lang="en-US" sz="1800" dirty="0" smtClean="0"/>
                        <a:t>1 line</a:t>
                      </a:r>
                      <a:endParaRPr lang="en-US" sz="1800" dirty="0"/>
                    </a:p>
                  </a:txBody>
                  <a:tcPr marL="90000" marR="36000" marT="36000" marB="36000" anchor="ctr">
                    <a:lnL>
                      <a:noFill/>
                    </a:lnL>
                    <a:lnR>
                      <a:noFill/>
                    </a:lnR>
                    <a:lnT w="635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r>
                        <a:rPr lang="en-US" sz="1800" dirty="0" smtClean="0"/>
                        <a:t>1 line</a:t>
                      </a:r>
                      <a:endParaRPr lang="en-US" sz="1800" dirty="0"/>
                    </a:p>
                  </a:txBody>
                  <a:tcPr marL="90000" marR="36000" marT="36000" marB="36000" anchor="ctr">
                    <a:lnL>
                      <a:noFill/>
                    </a:lnL>
                    <a:lnR>
                      <a:noFill/>
                    </a:lnR>
                    <a:lnT w="635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r>
                        <a:rPr lang="en-US" sz="1800" dirty="0" smtClean="0"/>
                        <a:t>1 line</a:t>
                      </a:r>
                      <a:endParaRPr lang="en-US" sz="1800" dirty="0"/>
                    </a:p>
                  </a:txBody>
                  <a:tcPr marL="90000" marR="36000" marT="36000" marB="36000" anchor="ctr">
                    <a:lnL>
                      <a:noFill/>
                    </a:lnL>
                    <a:lnR>
                      <a:noFill/>
                    </a:lnR>
                    <a:lnT w="635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r>
                        <a:rPr lang="en-US" sz="1800" dirty="0" smtClean="0"/>
                        <a:t>1 line</a:t>
                      </a:r>
                      <a:endParaRPr lang="en-US" sz="1800" dirty="0"/>
                    </a:p>
                  </a:txBody>
                  <a:tcPr marL="90000" marR="36000" marT="36000" marB="36000" anchor="ctr">
                    <a:lnL>
                      <a:noFill/>
                    </a:lnL>
                    <a:lnR>
                      <a:noFill/>
                    </a:lnR>
                    <a:lnT w="635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solidFill>
                  </a:tcPr>
                </a:tc>
              </a:tr>
            </a:tbl>
          </a:graphicData>
        </a:graphic>
      </p:graphicFrame>
      <p:sp>
        <p:nvSpPr>
          <p:cNvPr id="6" name="Slide Number Placeholder 5"/>
          <p:cNvSpPr>
            <a:spLocks noGrp="1"/>
          </p:cNvSpPr>
          <p:nvPr>
            <p:ph type="sldNum" sz="quarter" idx="12"/>
          </p:nvPr>
        </p:nvSpPr>
        <p:spPr/>
        <p:txBody>
          <a:bodyPr/>
          <a:lstStyle/>
          <a:p>
            <a:fld id="{6E011F7B-9196-D340-9E18-D569EA56A2E3}" type="slidenum">
              <a:rPr lang="en-US" smtClean="0"/>
              <a:t>13</a:t>
            </a:fld>
            <a:endParaRPr lang="en-US" dirty="0"/>
          </a:p>
        </p:txBody>
      </p:sp>
      <p:sp>
        <p:nvSpPr>
          <p:cNvPr id="7" name="TextBox 6"/>
          <p:cNvSpPr txBox="1"/>
          <p:nvPr/>
        </p:nvSpPr>
        <p:spPr>
          <a:xfrm>
            <a:off x="122830" y="4517406"/>
            <a:ext cx="4034833" cy="411257"/>
          </a:xfrm>
          <a:prstGeom prst="rect">
            <a:avLst/>
          </a:prstGeom>
          <a:solidFill>
            <a:schemeClr val="accent1"/>
          </a:solidFill>
          <a:ln>
            <a:solidFill>
              <a:schemeClr val="accent3"/>
            </a:solidFill>
          </a:ln>
        </p:spPr>
        <p:txBody>
          <a:bodyPr wrap="square" lIns="72000" tIns="36000" rIns="36000" bIns="36000" rtlCol="0">
            <a:spAutoFit/>
          </a:bodyPr>
          <a:lstStyle/>
          <a:p>
            <a:r>
              <a:rPr lang="en-GB" sz="1100" dirty="0" smtClean="0"/>
              <a:t>For tables, choose the ‘no style, no grid’ layout and manually shade the rows with Accent 6 in the Theme colour palette.</a:t>
            </a:r>
          </a:p>
        </p:txBody>
      </p:sp>
    </p:spTree>
    <p:extLst>
      <p:ext uri="{BB962C8B-B14F-4D97-AF65-F5344CB8AC3E}">
        <p14:creationId xmlns:p14="http://schemas.microsoft.com/office/powerpoint/2010/main" val="9824984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000000"/>
                </a:solidFill>
                <a:highlight>
                  <a:srgbClr val="FFFF00"/>
                </a:highlight>
              </a:rPr>
              <a:t>Chart example</a:t>
            </a:r>
          </a:p>
        </p:txBody>
      </p:sp>
      <p:sp>
        <p:nvSpPr>
          <p:cNvPr id="3" name="Footer Placeholder 2"/>
          <p:cNvSpPr>
            <a:spLocks noGrp="1"/>
          </p:cNvSpPr>
          <p:nvPr>
            <p:ph type="ftr" sz="quarter" idx="11"/>
          </p:nvPr>
        </p:nvSpPr>
        <p:spPr/>
        <p:txBody>
          <a:bodyPr/>
          <a:lstStyle/>
          <a:p>
            <a:r>
              <a:rPr lang="en-GB" smtClean="0"/>
              <a:t>TITLE OF THE PRESENTATION</a:t>
            </a:r>
            <a:endParaRPr lang="en-US" dirty="0"/>
          </a:p>
        </p:txBody>
      </p:sp>
      <p:sp>
        <p:nvSpPr>
          <p:cNvPr id="5" name="Content Placeholder 4"/>
          <p:cNvSpPr>
            <a:spLocks noGrp="1"/>
          </p:cNvSpPr>
          <p:nvPr>
            <p:ph idx="1"/>
          </p:nvPr>
        </p:nvSpPr>
        <p:spPr>
          <a:xfrm>
            <a:off x="287999" y="1620000"/>
            <a:ext cx="8568001" cy="795654"/>
          </a:xfrm>
        </p:spPr>
        <p:txBody>
          <a:bodyPr/>
          <a:lstStyle/>
          <a:p>
            <a:r>
              <a:rPr lang="en-GB" dirty="0" smtClean="0"/>
              <a:t>Format charts as the example below. Following the instructions in the box can help save a little time when formatting charts.</a:t>
            </a:r>
            <a:endParaRPr lang="en-GB" dirty="0"/>
          </a:p>
        </p:txBody>
      </p:sp>
      <p:graphicFrame>
        <p:nvGraphicFramePr>
          <p:cNvPr id="7" name="Content Placeholder 6"/>
          <p:cNvGraphicFramePr>
            <a:graphicFrameLocks noGrp="1"/>
          </p:cNvGraphicFramePr>
          <p:nvPr>
            <p:ph idx="13"/>
            <p:extLst>
              <p:ext uri="{D42A27DB-BD31-4B8C-83A1-F6EECF244321}">
                <p14:modId xmlns:p14="http://schemas.microsoft.com/office/powerpoint/2010/main" val="2045498618"/>
              </p:ext>
            </p:extLst>
          </p:nvPr>
        </p:nvGraphicFramePr>
        <p:xfrm>
          <a:off x="287338" y="2415654"/>
          <a:ext cx="8569325" cy="3462859"/>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122830" y="4517406"/>
            <a:ext cx="6373504" cy="749812"/>
          </a:xfrm>
          <a:prstGeom prst="rect">
            <a:avLst/>
          </a:prstGeom>
          <a:solidFill>
            <a:schemeClr val="accent1"/>
          </a:solidFill>
          <a:ln>
            <a:solidFill>
              <a:schemeClr val="accent3"/>
            </a:solidFill>
          </a:ln>
        </p:spPr>
        <p:txBody>
          <a:bodyPr wrap="square" lIns="72000" tIns="36000" rIns="36000" bIns="36000" rtlCol="0">
            <a:spAutoFit/>
          </a:bodyPr>
          <a:lstStyle/>
          <a:p>
            <a:r>
              <a:rPr lang="en-GB" sz="1100" dirty="0" smtClean="0"/>
              <a:t>To save this chart as a template: Right click on the chart border and select ‘Save </a:t>
            </a:r>
            <a:r>
              <a:rPr lang="en-GB" sz="1100" dirty="0"/>
              <a:t>as Template</a:t>
            </a:r>
            <a:r>
              <a:rPr lang="en-GB" sz="1100" dirty="0" smtClean="0"/>
              <a:t>’ from the quick menu that appears. Give the chart an appropriate name and save </a:t>
            </a:r>
            <a:r>
              <a:rPr lang="en-GB" sz="1100" dirty="0"/>
              <a:t>in your Microsoft/templates folder. Apply style to future charts </a:t>
            </a:r>
            <a:r>
              <a:rPr lang="en-GB" sz="1100" dirty="0" smtClean="0"/>
              <a:t>under Chart Tools/Design/Change Chart Type/Templates, to </a:t>
            </a:r>
            <a:r>
              <a:rPr lang="en-GB" sz="1100" dirty="0"/>
              <a:t>save time</a:t>
            </a:r>
            <a:r>
              <a:rPr lang="en-GB" sz="1100" dirty="0" smtClean="0"/>
              <a:t>. Please note that this will speed up formatting but additional adjustment will depend on the new chart content.</a:t>
            </a:r>
          </a:p>
        </p:txBody>
      </p:sp>
      <p:sp>
        <p:nvSpPr>
          <p:cNvPr id="8" name="Slide Number Placeholder 7"/>
          <p:cNvSpPr>
            <a:spLocks noGrp="1"/>
          </p:cNvSpPr>
          <p:nvPr>
            <p:ph type="sldNum" sz="quarter" idx="12"/>
          </p:nvPr>
        </p:nvSpPr>
        <p:spPr/>
        <p:txBody>
          <a:bodyPr/>
          <a:lstStyle/>
          <a:p>
            <a:fld id="{6E011F7B-9196-D340-9E18-D569EA56A2E3}" type="slidenum">
              <a:rPr lang="en-US" smtClean="0"/>
              <a:t>14</a:t>
            </a:fld>
            <a:endParaRPr lang="en-US" dirty="0"/>
          </a:p>
        </p:txBody>
      </p:sp>
    </p:spTree>
    <p:extLst>
      <p:ext uri="{BB962C8B-B14F-4D97-AF65-F5344CB8AC3E}">
        <p14:creationId xmlns:p14="http://schemas.microsoft.com/office/powerpoint/2010/main" val="8669833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000" dirty="0" smtClean="0">
                <a:solidFill>
                  <a:srgbClr val="000000"/>
                </a:solidFill>
                <a:highlight>
                  <a:srgbClr val="FFFF00"/>
                </a:highlight>
              </a:rPr>
              <a:t>HOW TO USE THIS TEMPLATE </a:t>
            </a:r>
            <a:r>
              <a:rPr lang="en-GB" dirty="0" smtClean="0">
                <a:solidFill>
                  <a:srgbClr val="000000"/>
                </a:solidFill>
                <a:highlight>
                  <a:srgbClr val="FFFF00"/>
                </a:highlight>
              </a:rPr>
              <a:t>-</a:t>
            </a:r>
            <a:r>
              <a:rPr lang="en-GB" sz="3000" dirty="0" smtClean="0">
                <a:solidFill>
                  <a:srgbClr val="000000"/>
                </a:solidFill>
                <a:highlight>
                  <a:srgbClr val="FFFF00"/>
                </a:highlight>
              </a:rPr>
              <a:t>PLEASE READ BEFORE USING</a:t>
            </a:r>
            <a:endParaRPr lang="en-GB" sz="3000" dirty="0">
              <a:solidFill>
                <a:srgbClr val="000000"/>
              </a:solidFill>
              <a:highlight>
                <a:srgbClr val="FFFF00"/>
              </a:highlight>
            </a:endParaRPr>
          </a:p>
        </p:txBody>
      </p:sp>
      <p:sp>
        <p:nvSpPr>
          <p:cNvPr id="3" name="Footer Placeholder 2"/>
          <p:cNvSpPr>
            <a:spLocks noGrp="1"/>
          </p:cNvSpPr>
          <p:nvPr>
            <p:ph type="ftr" sz="quarter" idx="11"/>
          </p:nvPr>
        </p:nvSpPr>
        <p:spPr/>
        <p:txBody>
          <a:bodyPr/>
          <a:lstStyle/>
          <a:p>
            <a:r>
              <a:rPr lang="en-GB" smtClean="0"/>
              <a:t>TITLE OF THE PRESENTATION</a:t>
            </a:r>
            <a:endParaRPr lang="en-US" dirty="0"/>
          </a:p>
        </p:txBody>
      </p:sp>
      <p:sp>
        <p:nvSpPr>
          <p:cNvPr id="5" name="Content Placeholder 4"/>
          <p:cNvSpPr>
            <a:spLocks noGrp="1"/>
          </p:cNvSpPr>
          <p:nvPr>
            <p:ph idx="1"/>
          </p:nvPr>
        </p:nvSpPr>
        <p:spPr>
          <a:xfrm>
            <a:off x="287999" y="1260000"/>
            <a:ext cx="8678579" cy="4680000"/>
          </a:xfrm>
        </p:spPr>
        <p:txBody>
          <a:bodyPr/>
          <a:lstStyle/>
          <a:p>
            <a:r>
              <a:rPr lang="en-GB" dirty="0" smtClean="0"/>
              <a:t>There are 8 Master Layouts to choose from under Home/Slides</a:t>
            </a:r>
          </a:p>
          <a:p>
            <a:r>
              <a:rPr lang="en-GB" dirty="0" smtClean="0"/>
              <a:t>The font styles are built-in and can be found using the             </a:t>
            </a:r>
            <a:r>
              <a:rPr lang="en-GB" dirty="0"/>
              <a:t/>
            </a:r>
            <a:br>
              <a:rPr lang="en-GB" dirty="0"/>
            </a:br>
            <a:r>
              <a:rPr lang="en-GB" dirty="0" smtClean="0"/>
              <a:t>list levels buttons found on Home/Paragraph </a:t>
            </a:r>
          </a:p>
          <a:p>
            <a:r>
              <a:rPr lang="en-GB" dirty="0" smtClean="0"/>
              <a:t>Level 1 – Body copy</a:t>
            </a:r>
          </a:p>
          <a:p>
            <a:pPr lvl="1"/>
            <a:r>
              <a:rPr lang="en-GB" dirty="0" smtClean="0"/>
              <a:t>Level 2 – Bullet</a:t>
            </a:r>
          </a:p>
          <a:p>
            <a:pPr lvl="2"/>
            <a:r>
              <a:rPr lang="en-GB" dirty="0" smtClean="0"/>
              <a:t>Level 3 – Second level bullet</a:t>
            </a:r>
          </a:p>
          <a:p>
            <a:pPr lvl="3"/>
            <a:r>
              <a:rPr lang="en-GB" dirty="0" smtClean="0"/>
              <a:t>Level 4 – Sub heading</a:t>
            </a:r>
          </a:p>
          <a:p>
            <a:pPr lvl="3"/>
            <a:endParaRPr lang="en-GB" dirty="0" smtClean="0"/>
          </a:p>
          <a:p>
            <a:r>
              <a:rPr lang="en-GB" dirty="0" smtClean="0"/>
              <a:t>To ensure consistency </a:t>
            </a:r>
            <a:r>
              <a:rPr lang="en-GB" b="1" dirty="0" smtClean="0"/>
              <a:t>only use this method to format text/bullets</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34407" y="2120640"/>
            <a:ext cx="634883" cy="385465"/>
          </a:xfrm>
          <a:prstGeom prst="rect">
            <a:avLst/>
          </a:prstGeom>
        </p:spPr>
      </p:pic>
      <p:sp>
        <p:nvSpPr>
          <p:cNvPr id="7" name="Slide Number Placeholder 6"/>
          <p:cNvSpPr>
            <a:spLocks noGrp="1"/>
          </p:cNvSpPr>
          <p:nvPr>
            <p:ph type="sldNum" sz="quarter" idx="12"/>
          </p:nvPr>
        </p:nvSpPr>
        <p:spPr/>
        <p:txBody>
          <a:bodyPr/>
          <a:lstStyle/>
          <a:p>
            <a:fld id="{6E011F7B-9196-D340-9E18-D569EA56A2E3}" type="slidenum">
              <a:rPr lang="en-US" smtClean="0"/>
              <a:t>2</a:t>
            </a:fld>
            <a:endParaRPr lang="en-US"/>
          </a:p>
        </p:txBody>
      </p:sp>
    </p:spTree>
    <p:extLst>
      <p:ext uri="{BB962C8B-B14F-4D97-AF65-F5344CB8AC3E}">
        <p14:creationId xmlns:p14="http://schemas.microsoft.com/office/powerpoint/2010/main" val="25692747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000000"/>
                </a:solidFill>
                <a:highlight>
                  <a:srgbClr val="FFFF00"/>
                </a:highlight>
              </a:rPr>
              <a:t>How to use template </a:t>
            </a:r>
            <a:r>
              <a:rPr lang="en-GB" dirty="0" smtClean="0">
                <a:solidFill>
                  <a:srgbClr val="000000"/>
                </a:solidFill>
                <a:highlight>
                  <a:srgbClr val="FFFF00"/>
                </a:highlight>
              </a:rPr>
              <a:t>-continued</a:t>
            </a:r>
            <a:endParaRPr lang="en-GB" dirty="0">
              <a:solidFill>
                <a:srgbClr val="000000"/>
              </a:solidFill>
              <a:highlight>
                <a:srgbClr val="FFFF00"/>
              </a:highlight>
            </a:endParaRPr>
          </a:p>
        </p:txBody>
      </p:sp>
      <p:sp>
        <p:nvSpPr>
          <p:cNvPr id="3" name="Footer Placeholder 2"/>
          <p:cNvSpPr>
            <a:spLocks noGrp="1"/>
          </p:cNvSpPr>
          <p:nvPr>
            <p:ph type="ftr" sz="quarter" idx="11"/>
          </p:nvPr>
        </p:nvSpPr>
        <p:spPr/>
        <p:txBody>
          <a:bodyPr/>
          <a:lstStyle/>
          <a:p>
            <a:r>
              <a:rPr lang="en-GB" smtClean="0"/>
              <a:t>TITLE OF THE PRESENTATION</a:t>
            </a:r>
            <a:endParaRPr lang="en-US" dirty="0"/>
          </a:p>
        </p:txBody>
      </p:sp>
      <p:sp>
        <p:nvSpPr>
          <p:cNvPr id="5" name="Content Placeholder 4"/>
          <p:cNvSpPr>
            <a:spLocks noGrp="1"/>
          </p:cNvSpPr>
          <p:nvPr>
            <p:ph idx="1"/>
          </p:nvPr>
        </p:nvSpPr>
        <p:spPr/>
        <p:txBody>
          <a:bodyPr/>
          <a:lstStyle/>
          <a:p>
            <a:r>
              <a:rPr lang="en-GB" dirty="0"/>
              <a:t>To change footer </a:t>
            </a:r>
            <a:r>
              <a:rPr lang="en-GB" dirty="0" smtClean="0"/>
              <a:t>text ‘</a:t>
            </a:r>
            <a:r>
              <a:rPr lang="en-GB" sz="1800" b="1" dirty="0" smtClean="0"/>
              <a:t>TITLE </a:t>
            </a:r>
            <a:r>
              <a:rPr lang="en-GB" sz="1800" b="1" dirty="0"/>
              <a:t>OF THE PRESENTATION</a:t>
            </a:r>
            <a:r>
              <a:rPr lang="en-GB" dirty="0"/>
              <a:t>’ </a:t>
            </a:r>
            <a:r>
              <a:rPr lang="en-GB" dirty="0" smtClean="0"/>
              <a:t>go </a:t>
            </a:r>
            <a:r>
              <a:rPr lang="en-GB" dirty="0"/>
              <a:t>to </a:t>
            </a:r>
            <a:r>
              <a:rPr lang="en-GB" dirty="0" smtClean="0"/>
              <a:t/>
            </a:r>
            <a:br>
              <a:rPr lang="en-GB" dirty="0" smtClean="0"/>
            </a:br>
            <a:r>
              <a:rPr lang="en-GB" dirty="0" smtClean="0"/>
              <a:t>insert/Header </a:t>
            </a:r>
            <a:r>
              <a:rPr lang="en-GB" dirty="0"/>
              <a:t>&amp; </a:t>
            </a:r>
            <a:r>
              <a:rPr lang="en-GB" dirty="0" smtClean="0"/>
              <a:t>Footer and ‘Apply to All’</a:t>
            </a:r>
          </a:p>
          <a:p>
            <a:r>
              <a:rPr lang="en-GB" dirty="0" smtClean="0"/>
              <a:t>To ensure brand identity slide </a:t>
            </a:r>
            <a:r>
              <a:rPr lang="en-GB" dirty="0"/>
              <a:t>titles should ALWAYS be highlighted, read </a:t>
            </a:r>
            <a:r>
              <a:rPr lang="en-GB" dirty="0" smtClean="0"/>
              <a:t>the next slides on how to create this look in PowerPoint…</a:t>
            </a:r>
            <a:endParaRPr lang="en-GB" dirty="0"/>
          </a:p>
        </p:txBody>
      </p:sp>
      <p:sp>
        <p:nvSpPr>
          <p:cNvPr id="6" name="Slide Number Placeholder 5"/>
          <p:cNvSpPr>
            <a:spLocks noGrp="1"/>
          </p:cNvSpPr>
          <p:nvPr>
            <p:ph type="sldNum" sz="quarter" idx="12"/>
          </p:nvPr>
        </p:nvSpPr>
        <p:spPr/>
        <p:txBody>
          <a:bodyPr/>
          <a:lstStyle/>
          <a:p>
            <a:fld id="{6E011F7B-9196-D340-9E18-D569EA56A2E3}" type="slidenum">
              <a:rPr lang="en-US" smtClean="0"/>
              <a:t>3</a:t>
            </a:fld>
            <a:endParaRPr lang="en-US"/>
          </a:p>
        </p:txBody>
      </p:sp>
    </p:spTree>
    <p:extLst>
      <p:ext uri="{BB962C8B-B14F-4D97-AF65-F5344CB8AC3E}">
        <p14:creationId xmlns:p14="http://schemas.microsoft.com/office/powerpoint/2010/main" val="38647447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000" dirty="0" smtClean="0">
                <a:solidFill>
                  <a:srgbClr val="000000"/>
                </a:solidFill>
                <a:highlight>
                  <a:srgbClr val="FFFF00"/>
                </a:highlight>
              </a:rPr>
              <a:t>USING FORMAT PAINTER to highlight title text</a:t>
            </a:r>
            <a:endParaRPr lang="en-GB" sz="3000" dirty="0">
              <a:solidFill>
                <a:srgbClr val="000000"/>
              </a:solidFill>
              <a:highlight>
                <a:srgbClr val="FFFF00"/>
              </a:highlight>
            </a:endParaRPr>
          </a:p>
        </p:txBody>
      </p:sp>
      <p:sp>
        <p:nvSpPr>
          <p:cNvPr id="3" name="Footer Placeholder 2"/>
          <p:cNvSpPr>
            <a:spLocks noGrp="1"/>
          </p:cNvSpPr>
          <p:nvPr>
            <p:ph type="ftr" sz="quarter" idx="11"/>
          </p:nvPr>
        </p:nvSpPr>
        <p:spPr/>
        <p:txBody>
          <a:bodyPr/>
          <a:lstStyle/>
          <a:p>
            <a:r>
              <a:rPr lang="en-GB" smtClean="0"/>
              <a:t>TITLE OF THE PRESENTATION</a:t>
            </a:r>
            <a:endParaRPr lang="en-US" dirty="0"/>
          </a:p>
        </p:txBody>
      </p:sp>
      <p:sp>
        <p:nvSpPr>
          <p:cNvPr id="5" name="Content Placeholder 4"/>
          <p:cNvSpPr>
            <a:spLocks noGrp="1"/>
          </p:cNvSpPr>
          <p:nvPr>
            <p:ph idx="1"/>
          </p:nvPr>
        </p:nvSpPr>
        <p:spPr/>
        <p:txBody>
          <a:bodyPr/>
          <a:lstStyle/>
          <a:p>
            <a:r>
              <a:rPr lang="en-GB" dirty="0" smtClean="0"/>
              <a:t>In PowerPoint the quickest way to highlight Amnesty International headings is to use the Format Painter.</a:t>
            </a:r>
          </a:p>
          <a:p>
            <a:r>
              <a:rPr lang="en-GB" dirty="0" smtClean="0"/>
              <a:t>It can be found when selecting existing highlighted text </a:t>
            </a:r>
          </a:p>
          <a:p>
            <a:r>
              <a:rPr lang="en-GB" dirty="0" smtClean="0"/>
              <a:t>It is also found under Home/Clipboard. </a:t>
            </a:r>
          </a:p>
          <a:p>
            <a:r>
              <a:rPr lang="en-GB" dirty="0" smtClean="0"/>
              <a:t>The following Slide has all example highlighted</a:t>
            </a:r>
            <a:br>
              <a:rPr lang="en-GB" dirty="0" smtClean="0"/>
            </a:br>
            <a:r>
              <a:rPr lang="en-GB" dirty="0" smtClean="0"/>
              <a:t>text sizes for you to copy formatting using Format</a:t>
            </a:r>
            <a:br>
              <a:rPr lang="en-GB" dirty="0" smtClean="0"/>
            </a:br>
            <a:r>
              <a:rPr lang="en-GB" dirty="0" smtClean="0"/>
              <a:t>Painter and then apply to your new title.</a:t>
            </a:r>
          </a:p>
          <a:p>
            <a:r>
              <a:rPr lang="en-GB" dirty="0"/>
              <a:t>If you want to copy the formatting to more than one thing, double-click instead of single-clicking Format Painter. To exit the Format Painter, press Esc.</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53807" y="2025375"/>
            <a:ext cx="546929" cy="497208"/>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42385" y="2630971"/>
            <a:ext cx="1813487" cy="1380590"/>
          </a:xfrm>
          <a:prstGeom prst="rect">
            <a:avLst/>
          </a:prstGeom>
        </p:spPr>
      </p:pic>
      <p:sp>
        <p:nvSpPr>
          <p:cNvPr id="8" name="Slide Number Placeholder 7"/>
          <p:cNvSpPr>
            <a:spLocks noGrp="1"/>
          </p:cNvSpPr>
          <p:nvPr>
            <p:ph type="sldNum" sz="quarter" idx="12"/>
          </p:nvPr>
        </p:nvSpPr>
        <p:spPr/>
        <p:txBody>
          <a:bodyPr/>
          <a:lstStyle/>
          <a:p>
            <a:fld id="{6E011F7B-9196-D340-9E18-D569EA56A2E3}" type="slidenum">
              <a:rPr lang="en-US" smtClean="0"/>
              <a:t>4</a:t>
            </a:fld>
            <a:endParaRPr lang="en-US"/>
          </a:p>
        </p:txBody>
      </p:sp>
    </p:spTree>
    <p:extLst>
      <p:ext uri="{BB962C8B-B14F-4D97-AF65-F5344CB8AC3E}">
        <p14:creationId xmlns:p14="http://schemas.microsoft.com/office/powerpoint/2010/main" val="1378111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GB" smtClean="0"/>
              <a:t>TITLE OF THE PRESENTATION</a:t>
            </a:r>
            <a:endParaRPr lang="en-US" dirty="0"/>
          </a:p>
        </p:txBody>
      </p:sp>
      <p:sp>
        <p:nvSpPr>
          <p:cNvPr id="5" name="Content Placeholder 4"/>
          <p:cNvSpPr>
            <a:spLocks noGrp="1"/>
          </p:cNvSpPr>
          <p:nvPr>
            <p:ph idx="1"/>
          </p:nvPr>
        </p:nvSpPr>
        <p:spPr>
          <a:xfrm>
            <a:off x="288000" y="431999"/>
            <a:ext cx="8542102" cy="5341003"/>
          </a:xfrm>
        </p:spPr>
        <p:txBody>
          <a:bodyPr/>
          <a:lstStyle/>
          <a:p>
            <a:r>
              <a:rPr lang="en-GB" dirty="0" smtClean="0"/>
              <a:t>Select a section of text, Format Painter appears in the quick menu</a:t>
            </a:r>
          </a:p>
          <a:p>
            <a:pPr>
              <a:spcAft>
                <a:spcPts val="0"/>
              </a:spcAft>
            </a:pPr>
            <a:r>
              <a:rPr lang="en-GB" sz="3000" b="1" cap="all" dirty="0" smtClean="0">
                <a:highlight>
                  <a:srgbClr val="FFFF00"/>
                </a:highlight>
                <a:latin typeface="Amnesty Trade Gothic Cn" panose="020B0506040303020004" pitchFamily="34" charset="0"/>
                <a:ea typeface="+mj-ea"/>
                <a:cs typeface="Amnesty Trade Gothic Cn" panose="020B0506040303020004" pitchFamily="34" charset="0"/>
              </a:rPr>
              <a:t>SMALL SLIDE TITLES</a:t>
            </a:r>
          </a:p>
          <a:p>
            <a:pPr>
              <a:spcAft>
                <a:spcPts val="2000"/>
              </a:spcAft>
            </a:pPr>
            <a:r>
              <a:rPr lang="en-GB" dirty="0" smtClean="0"/>
              <a:t>The size below is used on image slides</a:t>
            </a:r>
            <a:endParaRPr lang="en-GB" dirty="0"/>
          </a:p>
          <a:p>
            <a:pPr>
              <a:lnSpc>
                <a:spcPts val="6400"/>
              </a:lnSpc>
              <a:spcAft>
                <a:spcPts val="0"/>
              </a:spcAft>
            </a:pPr>
            <a:r>
              <a:rPr lang="en-GB" sz="6400" b="1" cap="all" dirty="0" smtClean="0">
                <a:highlight>
                  <a:srgbClr val="FFFF00"/>
                </a:highlight>
                <a:latin typeface="Amnesty Trade Gothic Cn" panose="020B0506040303020004" pitchFamily="34" charset="0"/>
                <a:ea typeface="+mj-ea"/>
                <a:cs typeface="Amnesty Trade Gothic Cn" panose="020B0506040303020004" pitchFamily="34" charset="0"/>
              </a:rPr>
              <a:t>LARGE SLIDE TITLES</a:t>
            </a:r>
          </a:p>
          <a:p>
            <a:pPr>
              <a:spcBef>
                <a:spcPts val="1000"/>
              </a:spcBef>
              <a:spcAft>
                <a:spcPts val="3500"/>
              </a:spcAft>
            </a:pPr>
            <a:r>
              <a:rPr lang="en-GB" dirty="0" smtClean="0"/>
              <a:t>Use the size below for Title and Chapter Slides</a:t>
            </a:r>
            <a:endParaRPr lang="en-GB" dirty="0"/>
          </a:p>
          <a:p>
            <a:pPr>
              <a:lnSpc>
                <a:spcPts val="12000"/>
              </a:lnSpc>
              <a:spcAft>
                <a:spcPts val="0"/>
              </a:spcAft>
            </a:pPr>
            <a:r>
              <a:rPr lang="en-GB" sz="12000" b="1" cap="all" dirty="0" smtClean="0">
                <a:highlight>
                  <a:srgbClr val="FFFF00"/>
                </a:highlight>
                <a:latin typeface="Amnesty Trade Gothic Cn" panose="020B0506040303020004" pitchFamily="34" charset="0"/>
                <a:ea typeface="+mj-ea"/>
                <a:cs typeface="Amnesty Trade Gothic Cn" panose="020B0506040303020004" pitchFamily="34" charset="0"/>
              </a:rPr>
              <a:t>XL TITLES</a:t>
            </a:r>
            <a:endParaRPr lang="en-GB" sz="12000" b="1" cap="all" dirty="0">
              <a:highlight>
                <a:srgbClr val="FFFF00"/>
              </a:highlight>
              <a:latin typeface="Amnesty Trade Gothic Cn" panose="020B0506040303020004" pitchFamily="34" charset="0"/>
              <a:ea typeface="+mj-ea"/>
              <a:cs typeface="Amnesty Trade Gothic Cn" panose="020B0506040303020004" pitchFamily="34" charset="0"/>
            </a:endParaRPr>
          </a:p>
        </p:txBody>
      </p:sp>
      <p:sp>
        <p:nvSpPr>
          <p:cNvPr id="2" name="Slide Number Placeholder 1"/>
          <p:cNvSpPr>
            <a:spLocks noGrp="1"/>
          </p:cNvSpPr>
          <p:nvPr>
            <p:ph type="sldNum" sz="quarter" idx="12"/>
          </p:nvPr>
        </p:nvSpPr>
        <p:spPr/>
        <p:txBody>
          <a:bodyPr/>
          <a:lstStyle/>
          <a:p>
            <a:fld id="{6E011F7B-9196-D340-9E18-D569EA56A2E3}" type="slidenum">
              <a:rPr lang="en-US" smtClean="0"/>
              <a:t>5</a:t>
            </a:fld>
            <a:endParaRPr lang="en-US"/>
          </a:p>
        </p:txBody>
      </p:sp>
    </p:spTree>
    <p:extLst>
      <p:ext uri="{BB962C8B-B14F-4D97-AF65-F5344CB8AC3E}">
        <p14:creationId xmlns:p14="http://schemas.microsoft.com/office/powerpoint/2010/main" val="14249557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r>
              <a:rPr lang="en-GB" smtClean="0">
                <a:highlight>
                  <a:srgbClr val="C0C0C0"/>
                </a:highlight>
                <a:latin typeface="Amnesty Trade Gothic Cn" panose="020B0506040303020004" pitchFamily="34" charset="0"/>
                <a:cs typeface="Amnesty Trade Gothic Cn" panose="020B0506040303020004" pitchFamily="34" charset="0"/>
              </a:rPr>
              <a:t>TITLE OF THE PRESENTATION</a:t>
            </a:r>
            <a:endParaRPr lang="en-US" dirty="0"/>
          </a:p>
        </p:txBody>
      </p:sp>
      <p:sp>
        <p:nvSpPr>
          <p:cNvPr id="3" name="Title 2"/>
          <p:cNvSpPr>
            <a:spLocks noGrp="1"/>
          </p:cNvSpPr>
          <p:nvPr>
            <p:ph type="title"/>
          </p:nvPr>
        </p:nvSpPr>
        <p:spPr/>
        <p:txBody>
          <a:bodyPr/>
          <a:lstStyle/>
          <a:p>
            <a:r>
              <a:rPr lang="en-GB" dirty="0" smtClean="0">
                <a:solidFill>
                  <a:srgbClr val="000000"/>
                </a:solidFill>
                <a:highlight>
                  <a:srgbClr val="FFFF00"/>
                </a:highlight>
              </a:rPr>
              <a:t>Chapte</a:t>
            </a:r>
            <a:r>
              <a:rPr lang="en-GB" dirty="0" smtClean="0">
                <a:highlight>
                  <a:srgbClr val="FFFF00"/>
                </a:highlight>
              </a:rPr>
              <a:t>r 1</a:t>
            </a:r>
            <a:br>
              <a:rPr lang="en-GB" dirty="0" smtClean="0">
                <a:highlight>
                  <a:srgbClr val="FFFF00"/>
                </a:highlight>
              </a:rPr>
            </a:br>
            <a:r>
              <a:rPr lang="en-GB" dirty="0" smtClean="0">
                <a:highlight>
                  <a:srgbClr val="FFFF00"/>
                </a:highlight>
              </a:rPr>
              <a:t>useful tips</a:t>
            </a:r>
            <a:endParaRPr lang="en-GB" dirty="0"/>
          </a:p>
        </p:txBody>
      </p:sp>
      <p:sp>
        <p:nvSpPr>
          <p:cNvPr id="4" name="TextBox 3"/>
          <p:cNvSpPr txBox="1"/>
          <p:nvPr/>
        </p:nvSpPr>
        <p:spPr>
          <a:xfrm>
            <a:off x="288000" y="4841467"/>
            <a:ext cx="4896000" cy="580534"/>
          </a:xfrm>
          <a:prstGeom prst="rect">
            <a:avLst/>
          </a:prstGeom>
          <a:solidFill>
            <a:schemeClr val="accent1"/>
          </a:solidFill>
          <a:ln>
            <a:solidFill>
              <a:schemeClr val="accent3"/>
            </a:solidFill>
          </a:ln>
        </p:spPr>
        <p:txBody>
          <a:bodyPr wrap="square" lIns="72000" tIns="36000" rIns="36000" bIns="36000" rtlCol="0">
            <a:spAutoFit/>
          </a:bodyPr>
          <a:lstStyle/>
          <a:p>
            <a:r>
              <a:rPr lang="en-GB" sz="1100" dirty="0" smtClean="0"/>
              <a:t>This Layout is named ‘Chapter Slide 1’. The text ‘TITLE OF THE PRESENTATION’ is linked to the Footer text and will change automatically when changed under Insert/Header &amp; Footer and ‘Apply to All’</a:t>
            </a:r>
          </a:p>
        </p:txBody>
      </p:sp>
    </p:spTree>
    <p:extLst>
      <p:ext uri="{BB962C8B-B14F-4D97-AF65-F5344CB8AC3E}">
        <p14:creationId xmlns:p14="http://schemas.microsoft.com/office/powerpoint/2010/main" val="1489557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nSpc>
                <a:spcPts val="6400"/>
              </a:lnSpc>
            </a:pPr>
            <a:r>
              <a:rPr lang="en-GB" sz="6400" dirty="0">
                <a:solidFill>
                  <a:srgbClr val="000000"/>
                </a:solidFill>
                <a:highlight>
                  <a:srgbClr val="FFFF00"/>
                </a:highlight>
              </a:rPr>
              <a:t>Tips for</a:t>
            </a:r>
            <a:br>
              <a:rPr lang="en-GB" sz="6400" dirty="0">
                <a:solidFill>
                  <a:srgbClr val="000000"/>
                </a:solidFill>
                <a:highlight>
                  <a:srgbClr val="FFFF00"/>
                </a:highlight>
              </a:rPr>
            </a:br>
            <a:r>
              <a:rPr lang="en-GB" sz="6400" dirty="0">
                <a:solidFill>
                  <a:srgbClr val="000000"/>
                </a:solidFill>
                <a:highlight>
                  <a:srgbClr val="FFFF00"/>
                </a:highlight>
              </a:rPr>
              <a:t>successful slides</a:t>
            </a:r>
          </a:p>
        </p:txBody>
      </p:sp>
      <p:sp>
        <p:nvSpPr>
          <p:cNvPr id="2" name="Text Placeholder 1"/>
          <p:cNvSpPr>
            <a:spLocks noGrp="1"/>
          </p:cNvSpPr>
          <p:nvPr>
            <p:ph idx="1"/>
          </p:nvPr>
        </p:nvSpPr>
        <p:spPr>
          <a:xfrm>
            <a:off x="288000" y="2591794"/>
            <a:ext cx="8568000" cy="3319630"/>
          </a:xfrm>
        </p:spPr>
        <p:txBody>
          <a:bodyPr/>
          <a:lstStyle/>
          <a:p>
            <a:r>
              <a:rPr lang="en-GB" dirty="0" smtClean="0"/>
              <a:t>Please do try and keep to the PRE-SET type sizes shown on slide 5. There is often a temptation to cram more text onto individual slides. Experience and research demonstrates that this is not productive, leading to confusion, annoyance and lack of retention for your audience. Better to avoid this and instead try and simplify what you are communicating or to break down into several steps whenever possible.</a:t>
            </a:r>
            <a:endParaRPr lang="en-GB" dirty="0"/>
          </a:p>
        </p:txBody>
      </p:sp>
      <p:sp>
        <p:nvSpPr>
          <p:cNvPr id="4" name="Footer Placeholder 3"/>
          <p:cNvSpPr>
            <a:spLocks noGrp="1"/>
          </p:cNvSpPr>
          <p:nvPr>
            <p:ph type="ftr" sz="quarter" idx="11"/>
          </p:nvPr>
        </p:nvSpPr>
        <p:spPr/>
        <p:txBody>
          <a:bodyPr/>
          <a:lstStyle/>
          <a:p>
            <a:r>
              <a:rPr lang="en-GB" smtClean="0"/>
              <a:t>TITLE OF THE PRESENTATION</a:t>
            </a:r>
            <a:endParaRPr lang="en-US" dirty="0"/>
          </a:p>
        </p:txBody>
      </p:sp>
      <p:sp>
        <p:nvSpPr>
          <p:cNvPr id="5" name="Slide Number Placeholder 4"/>
          <p:cNvSpPr>
            <a:spLocks noGrp="1"/>
          </p:cNvSpPr>
          <p:nvPr>
            <p:ph type="sldNum" sz="quarter" idx="12"/>
          </p:nvPr>
        </p:nvSpPr>
        <p:spPr/>
        <p:txBody>
          <a:bodyPr/>
          <a:lstStyle/>
          <a:p>
            <a:fld id="{6E011F7B-9196-D340-9E18-D569EA56A2E3}" type="slidenum">
              <a:rPr lang="en-US" smtClean="0"/>
              <a:t>7</a:t>
            </a:fld>
            <a:endParaRPr lang="en-US"/>
          </a:p>
        </p:txBody>
      </p:sp>
    </p:spTree>
    <p:extLst>
      <p:ext uri="{BB962C8B-B14F-4D97-AF65-F5344CB8AC3E}">
        <p14:creationId xmlns:p14="http://schemas.microsoft.com/office/powerpoint/2010/main" val="3154506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nSpc>
                <a:spcPts val="6400"/>
              </a:lnSpc>
            </a:pPr>
            <a:r>
              <a:rPr lang="en-GB" sz="6400" dirty="0">
                <a:solidFill>
                  <a:srgbClr val="000000"/>
                </a:solidFill>
                <a:highlight>
                  <a:srgbClr val="FFFF00"/>
                </a:highlight>
              </a:rPr>
              <a:t>Tips for</a:t>
            </a:r>
            <a:br>
              <a:rPr lang="en-GB" sz="6400" dirty="0">
                <a:solidFill>
                  <a:srgbClr val="000000"/>
                </a:solidFill>
                <a:highlight>
                  <a:srgbClr val="FFFF00"/>
                </a:highlight>
              </a:rPr>
            </a:br>
            <a:r>
              <a:rPr lang="en-GB" sz="6400" dirty="0">
                <a:solidFill>
                  <a:srgbClr val="000000"/>
                </a:solidFill>
                <a:highlight>
                  <a:srgbClr val="FFFF00"/>
                </a:highlight>
              </a:rPr>
              <a:t>successful </a:t>
            </a:r>
            <a:r>
              <a:rPr lang="en-GB" sz="6400" dirty="0" smtClean="0">
                <a:solidFill>
                  <a:srgbClr val="000000"/>
                </a:solidFill>
                <a:highlight>
                  <a:srgbClr val="FFFF00"/>
                </a:highlight>
              </a:rPr>
              <a:t>slides 2</a:t>
            </a:r>
            <a:endParaRPr lang="en-GB" sz="6400" dirty="0">
              <a:solidFill>
                <a:srgbClr val="000000"/>
              </a:solidFill>
              <a:highlight>
                <a:srgbClr val="FFFF00"/>
              </a:highlight>
            </a:endParaRPr>
          </a:p>
        </p:txBody>
      </p:sp>
      <p:sp>
        <p:nvSpPr>
          <p:cNvPr id="2" name="Text Placeholder 1"/>
          <p:cNvSpPr>
            <a:spLocks noGrp="1"/>
          </p:cNvSpPr>
          <p:nvPr>
            <p:ph idx="1"/>
          </p:nvPr>
        </p:nvSpPr>
        <p:spPr>
          <a:xfrm>
            <a:off x="288000" y="2491424"/>
            <a:ext cx="8568000" cy="3525958"/>
          </a:xfrm>
        </p:spPr>
        <p:txBody>
          <a:bodyPr/>
          <a:lstStyle/>
          <a:p>
            <a:r>
              <a:rPr lang="en-GB" dirty="0" smtClean="0"/>
              <a:t>If your headline extends over two lines, then you will find that you need to select the text box for the body text (the box that contains the writing you are reading here), and move it down a bit to ensure there is sufficient space after the headline.</a:t>
            </a:r>
          </a:p>
          <a:p>
            <a:r>
              <a:rPr lang="en-GB" dirty="0" smtClean="0"/>
              <a:t>For best practise try to balance the lines of the headline so that the last line has more than one word by itself. Do this by adding a ‘soft return’ – place your cursor at the point where you want the line to break, (</a:t>
            </a:r>
            <a:r>
              <a:rPr lang="en-GB" dirty="0" err="1" smtClean="0"/>
              <a:t>eg</a:t>
            </a:r>
            <a:r>
              <a:rPr lang="en-GB" dirty="0" smtClean="0"/>
              <a:t> after ‘FOR’ in the above headline), and hold the shift key down whilst pressing ‘return’</a:t>
            </a:r>
            <a:endParaRPr lang="en-GB" dirty="0"/>
          </a:p>
        </p:txBody>
      </p:sp>
      <p:sp>
        <p:nvSpPr>
          <p:cNvPr id="4" name="Footer Placeholder 3"/>
          <p:cNvSpPr>
            <a:spLocks noGrp="1"/>
          </p:cNvSpPr>
          <p:nvPr>
            <p:ph type="ftr" sz="quarter" idx="11"/>
          </p:nvPr>
        </p:nvSpPr>
        <p:spPr/>
        <p:txBody>
          <a:bodyPr/>
          <a:lstStyle/>
          <a:p>
            <a:r>
              <a:rPr lang="en-GB" smtClean="0"/>
              <a:t>TITLE OF THE PRESENTATION</a:t>
            </a:r>
            <a:endParaRPr lang="en-US" dirty="0"/>
          </a:p>
        </p:txBody>
      </p:sp>
      <p:sp>
        <p:nvSpPr>
          <p:cNvPr id="5" name="Slide Number Placeholder 4"/>
          <p:cNvSpPr>
            <a:spLocks noGrp="1"/>
          </p:cNvSpPr>
          <p:nvPr>
            <p:ph type="sldNum" sz="quarter" idx="12"/>
          </p:nvPr>
        </p:nvSpPr>
        <p:spPr/>
        <p:txBody>
          <a:bodyPr/>
          <a:lstStyle/>
          <a:p>
            <a:fld id="{6E011F7B-9196-D340-9E18-D569EA56A2E3}" type="slidenum">
              <a:rPr lang="en-US" smtClean="0"/>
              <a:t>8</a:t>
            </a:fld>
            <a:endParaRPr lang="en-US"/>
          </a:p>
        </p:txBody>
      </p:sp>
    </p:spTree>
    <p:extLst>
      <p:ext uri="{BB962C8B-B14F-4D97-AF65-F5344CB8AC3E}">
        <p14:creationId xmlns:p14="http://schemas.microsoft.com/office/powerpoint/2010/main" val="2320807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r>
              <a:rPr lang="en-GB" smtClean="0"/>
              <a:t>TITLE OF THE PRESENTATION</a:t>
            </a:r>
            <a:endParaRPr lang="en-US" dirty="0"/>
          </a:p>
        </p:txBody>
      </p:sp>
      <p:sp>
        <p:nvSpPr>
          <p:cNvPr id="3" name="Title 2"/>
          <p:cNvSpPr>
            <a:spLocks noGrp="1"/>
          </p:cNvSpPr>
          <p:nvPr>
            <p:ph type="title"/>
          </p:nvPr>
        </p:nvSpPr>
        <p:spPr/>
        <p:txBody>
          <a:bodyPr/>
          <a:lstStyle/>
          <a:p>
            <a:r>
              <a:rPr lang="en-GB" dirty="0" smtClean="0">
                <a:highlight>
                  <a:srgbClr val="FFFF00"/>
                </a:highlight>
              </a:rPr>
              <a:t>Chapter 2</a:t>
            </a:r>
            <a:br>
              <a:rPr lang="en-GB" dirty="0" smtClean="0">
                <a:highlight>
                  <a:srgbClr val="FFFF00"/>
                </a:highlight>
              </a:rPr>
            </a:br>
            <a:r>
              <a:rPr lang="en-GB" dirty="0" smtClean="0">
                <a:highlight>
                  <a:srgbClr val="FFFF00"/>
                </a:highlight>
              </a:rPr>
              <a:t>examples</a:t>
            </a:r>
            <a:endParaRPr lang="en-GB" dirty="0">
              <a:highlight>
                <a:srgbClr val="FFFF00"/>
              </a:highlight>
            </a:endParaRPr>
          </a:p>
        </p:txBody>
      </p:sp>
      <p:sp>
        <p:nvSpPr>
          <p:cNvPr id="4" name="TextBox 3"/>
          <p:cNvSpPr txBox="1"/>
          <p:nvPr/>
        </p:nvSpPr>
        <p:spPr>
          <a:xfrm>
            <a:off x="288000" y="4841467"/>
            <a:ext cx="4896000" cy="580534"/>
          </a:xfrm>
          <a:prstGeom prst="rect">
            <a:avLst/>
          </a:prstGeom>
          <a:solidFill>
            <a:schemeClr val="accent1"/>
          </a:solidFill>
          <a:ln>
            <a:solidFill>
              <a:schemeClr val="accent3"/>
            </a:solidFill>
          </a:ln>
        </p:spPr>
        <p:txBody>
          <a:bodyPr wrap="square" lIns="72000" tIns="36000" rIns="36000" bIns="36000" rtlCol="0">
            <a:spAutoFit/>
          </a:bodyPr>
          <a:lstStyle/>
          <a:p>
            <a:r>
              <a:rPr lang="en-GB" sz="1100" dirty="0" smtClean="0"/>
              <a:t>This Layout is named ‘Chapter Slide 2’. The text ‘TITLE OF THE PRESENTATION’ is linked to the Footer text and will change automatically when changed under Insert/Header &amp; Footer and ‘Apply to All’</a:t>
            </a:r>
          </a:p>
        </p:txBody>
      </p:sp>
    </p:spTree>
    <p:extLst>
      <p:ext uri="{BB962C8B-B14F-4D97-AF65-F5344CB8AC3E}">
        <p14:creationId xmlns:p14="http://schemas.microsoft.com/office/powerpoint/2010/main" val="3396734723"/>
      </p:ext>
    </p:extLst>
  </p:cSld>
  <p:clrMapOvr>
    <a:masterClrMapping/>
  </p:clrMapOvr>
  <p:timing>
    <p:tnLst>
      <p:par>
        <p:cTn id="1" dur="indefinite" restart="never" nodeType="tmRoot"/>
      </p:par>
    </p:tnLst>
  </p:timing>
</p:sld>
</file>

<file path=ppt/theme/theme1.xml><?xml version="1.0" encoding="utf-8"?>
<a:theme xmlns:a="http://schemas.openxmlformats.org/drawingml/2006/main" name="NEON_PATHS_test">
  <a:themeElements>
    <a:clrScheme name="Amnesty International">
      <a:dk1>
        <a:sysClr val="windowText" lastClr="000000"/>
      </a:dk1>
      <a:lt1>
        <a:sysClr val="window" lastClr="FFFFFF"/>
      </a:lt1>
      <a:dk2>
        <a:srgbClr val="808080"/>
      </a:dk2>
      <a:lt2>
        <a:srgbClr val="FFFFFF"/>
      </a:lt2>
      <a:accent1>
        <a:srgbClr val="FFFF00"/>
      </a:accent1>
      <a:accent2>
        <a:srgbClr val="333333"/>
      </a:accent2>
      <a:accent3>
        <a:srgbClr val="666666"/>
      </a:accent3>
      <a:accent4>
        <a:srgbClr val="999999"/>
      </a:accent4>
      <a:accent5>
        <a:srgbClr val="CCCCCC"/>
      </a:accent5>
      <a:accent6>
        <a:srgbClr val="E6E6E6"/>
      </a:accent6>
      <a:hlink>
        <a:srgbClr val="000000"/>
      </a:hlink>
      <a:folHlink>
        <a:srgbClr val="FFFF00"/>
      </a:folHlink>
    </a:clrScheme>
    <a:fontScheme name="Amnesty Fonts">
      <a:majorFont>
        <a:latin typeface="Amnesty Trade Gothic Cn"/>
        <a:ea typeface=""/>
        <a:cs typeface=""/>
      </a:majorFont>
      <a:minorFont>
        <a:latin typeface="Amnesty Trade Gothic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2700">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defRPr sz="2400" dirty="0" err="1" smtClean="0"/>
        </a:defPPr>
      </a:lstStyle>
    </a:txDef>
  </a:objectDefaults>
  <a:extraClrSchemeLst/>
  <a:extLst>
    <a:ext uri="{05A4C25C-085E-4340-85A3-A5531E510DB2}">
      <thm15:themeFamily xmlns:thm15="http://schemas.microsoft.com/office/thememl/2012/main" name="Powerpoint3.pptx" id="{63582087-6E7C-468F-A761-A640A54AFC9A}" vid="{922960D9-0E93-449A-876E-01F06CE11B1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PowerPoint Amnesty</Template>
  <TotalTime>0</TotalTime>
  <Words>751</Words>
  <Application>Microsoft Office PowerPoint</Application>
  <PresentationFormat>On-screen Show (4:3)</PresentationFormat>
  <Paragraphs>99</Paragraphs>
  <Slides>14</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Amnesty Trade Gothic Cn</vt:lpstr>
      <vt:lpstr>Amnesty Trade Gothic Light</vt:lpstr>
      <vt:lpstr>Arial</vt:lpstr>
      <vt:lpstr>Calibri</vt:lpstr>
      <vt:lpstr>Lucida Grande</vt:lpstr>
      <vt:lpstr>NEON_PATHS_test</vt:lpstr>
      <vt:lpstr>Powerpoint template</vt:lpstr>
      <vt:lpstr>HOW TO USE THIS TEMPLATE -PLEASE READ BEFORE USING</vt:lpstr>
      <vt:lpstr>How to use template -continued</vt:lpstr>
      <vt:lpstr>USING FORMAT PAINTER to highlight title text</vt:lpstr>
      <vt:lpstr>PowerPoint Presentation</vt:lpstr>
      <vt:lpstr>Chapter 1 useful tips</vt:lpstr>
      <vt:lpstr>Tips for successful slides</vt:lpstr>
      <vt:lpstr>Tips for successful slides 2</vt:lpstr>
      <vt:lpstr>Chapter 2 examples</vt:lpstr>
      <vt:lpstr>Title here</vt:lpstr>
      <vt:lpstr>This is the new title</vt:lpstr>
      <vt:lpstr>Title here</vt:lpstr>
      <vt:lpstr>Table example</vt:lpstr>
      <vt:lpstr>Chart example</vt:lpstr>
    </vt:vector>
  </TitlesOfParts>
  <Company>Amnesty International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dc:title>
  <dc:creator>Richard Swingler</dc:creator>
  <cp:lastModifiedBy>Richard Swingler</cp:lastModifiedBy>
  <cp:revision>1</cp:revision>
  <dcterms:created xsi:type="dcterms:W3CDTF">2016-06-02T11:49:52Z</dcterms:created>
  <dcterms:modified xsi:type="dcterms:W3CDTF">2016-06-02T11:49:59Z</dcterms:modified>
</cp:coreProperties>
</file>